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57" r:id="rId7"/>
    <p:sldId id="259" r:id="rId8"/>
    <p:sldId id="273" r:id="rId9"/>
    <p:sldId id="266" r:id="rId10"/>
    <p:sldId id="276" r:id="rId11"/>
    <p:sldId id="277" r:id="rId12"/>
    <p:sldId id="275" r:id="rId13"/>
    <p:sldId id="278" r:id="rId14"/>
    <p:sldId id="274" r:id="rId15"/>
    <p:sldId id="269" r:id="rId16"/>
    <p:sldId id="26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CF5E02-8F07-4EFC-ABA6-CCE8EE964005}">
          <p14:sldIdLst>
            <p14:sldId id="256"/>
            <p14:sldId id="270"/>
            <p14:sldId id="257"/>
            <p14:sldId id="259"/>
            <p14:sldId id="273"/>
            <p14:sldId id="266"/>
            <p14:sldId id="276"/>
            <p14:sldId id="277"/>
            <p14:sldId id="275"/>
            <p14:sldId id="278"/>
            <p14:sldId id="274"/>
            <p14:sldId id="269"/>
            <p14:sldId id="263"/>
            <p14:sldId id="260"/>
          </p14:sldIdLst>
        </p14:section>
        <p14:section name="Untitled Section" id="{B439D971-6BB4-484C-90F5-6A6EA99CE1C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26A5F-A4DC-439E-8F74-5B061E46C63D}" v="876" dt="2024-02-07T00:21:12.524"/>
    <p1510:client id="{4DF800C7-4BEB-4A6D-93A2-FAAAB9540311}" v="2184" dt="2024-02-06T23:59:08.826"/>
    <p1510:client id="{51463F30-369F-451B-BC25-04CB53EEBB04}" v="295" dt="2024-02-06T02:33:52.817"/>
    <p1510:client id="{6FCCA975-94F7-4BD6-8244-CB7F018D47C1}" v="1677" dt="2024-02-07T00:23:53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1463F30-369F-451B-BC25-04CB53EEBB04}"/>
    <pc:docChg chg="modSld sldOrd">
      <pc:chgData name="Guest User" userId="" providerId="Windows Live" clId="Web-{51463F30-369F-451B-BC25-04CB53EEBB04}" dt="2024-02-06T02:33:52.817" v="293"/>
      <pc:docMkLst>
        <pc:docMk/>
      </pc:docMkLst>
      <pc:sldChg chg="ord">
        <pc:chgData name="Guest User" userId="" providerId="Windows Live" clId="Web-{51463F30-369F-451B-BC25-04CB53EEBB04}" dt="2024-02-06T01:56:54.757" v="124"/>
        <pc:sldMkLst>
          <pc:docMk/>
          <pc:sldMk cId="3805164132" sldId="257"/>
        </pc:sldMkLst>
      </pc:sldChg>
      <pc:sldChg chg="modSp ord">
        <pc:chgData name="Guest User" userId="" providerId="Windows Live" clId="Web-{51463F30-369F-451B-BC25-04CB53EEBB04}" dt="2024-02-06T02:16:59.454" v="244" actId="20577"/>
        <pc:sldMkLst>
          <pc:docMk/>
          <pc:sldMk cId="3980136776" sldId="259"/>
        </pc:sldMkLst>
        <pc:spChg chg="mod">
          <ac:chgData name="Guest User" userId="" providerId="Windows Live" clId="Web-{51463F30-369F-451B-BC25-04CB53EEBB04}" dt="2024-02-06T01:50:52.314" v="89" actId="1076"/>
          <ac:spMkLst>
            <pc:docMk/>
            <pc:sldMk cId="3980136776" sldId="259"/>
            <ac:spMk id="3" creationId="{F210F1C6-68F4-48F7-97E9-343EE7513674}"/>
          </ac:spMkLst>
        </pc:spChg>
        <pc:spChg chg="mod">
          <ac:chgData name="Guest User" userId="" providerId="Windows Live" clId="Web-{51463F30-369F-451B-BC25-04CB53EEBB04}" dt="2024-02-06T02:16:59.454" v="244" actId="20577"/>
          <ac:spMkLst>
            <pc:docMk/>
            <pc:sldMk cId="3980136776" sldId="259"/>
            <ac:spMk id="31" creationId="{E25E9530-0784-096C-31A9-A2F6B44196AB}"/>
          </ac:spMkLst>
        </pc:spChg>
      </pc:sldChg>
      <pc:sldChg chg="ord">
        <pc:chgData name="Guest User" userId="" providerId="Windows Live" clId="Web-{51463F30-369F-451B-BC25-04CB53EEBB04}" dt="2024-02-06T02:33:50.379" v="292"/>
        <pc:sldMkLst>
          <pc:docMk/>
          <pc:sldMk cId="275256533" sldId="260"/>
        </pc:sldMkLst>
      </pc:sldChg>
      <pc:sldChg chg="ord">
        <pc:chgData name="Guest User" userId="" providerId="Windows Live" clId="Web-{51463F30-369F-451B-BC25-04CB53EEBB04}" dt="2024-02-06T01:39:09.382" v="40"/>
        <pc:sldMkLst>
          <pc:docMk/>
          <pc:sldMk cId="3848018777" sldId="262"/>
        </pc:sldMkLst>
      </pc:sldChg>
      <pc:sldChg chg="ord">
        <pc:chgData name="Guest User" userId="" providerId="Windows Live" clId="Web-{51463F30-369F-451B-BC25-04CB53EEBB04}" dt="2024-02-06T02:29:42.046" v="289"/>
        <pc:sldMkLst>
          <pc:docMk/>
          <pc:sldMk cId="2261619712" sldId="263"/>
        </pc:sldMkLst>
      </pc:sldChg>
      <pc:sldChg chg="ord">
        <pc:chgData name="Guest User" userId="" providerId="Windows Live" clId="Web-{51463F30-369F-451B-BC25-04CB53EEBB04}" dt="2024-02-06T02:17:24.971" v="245"/>
        <pc:sldMkLst>
          <pc:docMk/>
          <pc:sldMk cId="1715400757" sldId="264"/>
        </pc:sldMkLst>
      </pc:sldChg>
      <pc:sldChg chg="ord">
        <pc:chgData name="Guest User" userId="" providerId="Windows Live" clId="Web-{51463F30-369F-451B-BC25-04CB53EEBB04}" dt="2024-02-06T02:32:58.682" v="291"/>
        <pc:sldMkLst>
          <pc:docMk/>
          <pc:sldMk cId="3305518317" sldId="265"/>
        </pc:sldMkLst>
      </pc:sldChg>
      <pc:sldChg chg="modSp ord">
        <pc:chgData name="Guest User" userId="" providerId="Windows Live" clId="Web-{51463F30-369F-451B-BC25-04CB53EEBB04}" dt="2024-02-06T02:27:03.599" v="248"/>
        <pc:sldMkLst>
          <pc:docMk/>
          <pc:sldMk cId="1721841647" sldId="266"/>
        </pc:sldMkLst>
        <pc:spChg chg="mod">
          <ac:chgData name="Guest User" userId="" providerId="Windows Live" clId="Web-{51463F30-369F-451B-BC25-04CB53EEBB04}" dt="2024-02-06T01:50:45.736" v="88" actId="20577"/>
          <ac:spMkLst>
            <pc:docMk/>
            <pc:sldMk cId="1721841647" sldId="266"/>
            <ac:spMk id="10" creationId="{96367165-927B-881B-1CAC-12D2868A3B25}"/>
          </ac:spMkLst>
        </pc:spChg>
      </pc:sldChg>
      <pc:sldChg chg="ord">
        <pc:chgData name="Guest User" userId="" providerId="Windows Live" clId="Web-{51463F30-369F-451B-BC25-04CB53EEBB04}" dt="2024-02-06T01:43:22.412" v="43"/>
        <pc:sldMkLst>
          <pc:docMk/>
          <pc:sldMk cId="1173985025" sldId="267"/>
        </pc:sldMkLst>
      </pc:sldChg>
      <pc:sldChg chg="modSp ord">
        <pc:chgData name="Guest User" userId="" providerId="Windows Live" clId="Web-{51463F30-369F-451B-BC25-04CB53EEBB04}" dt="2024-02-06T02:29:40.874" v="288" actId="20577"/>
        <pc:sldMkLst>
          <pc:docMk/>
          <pc:sldMk cId="2809739222" sldId="269"/>
        </pc:sldMkLst>
        <pc:spChg chg="mod">
          <ac:chgData name="Guest User" userId="" providerId="Windows Live" clId="Web-{51463F30-369F-451B-BC25-04CB53EEBB04}" dt="2024-02-06T02:29:40.874" v="288" actId="20577"/>
          <ac:spMkLst>
            <pc:docMk/>
            <pc:sldMk cId="2809739222" sldId="269"/>
            <ac:spMk id="3" creationId="{C86A883B-8665-48D9-9BB4-5C046036F62E}"/>
          </ac:spMkLst>
        </pc:spChg>
      </pc:sldChg>
      <pc:sldChg chg="ord">
        <pc:chgData name="Guest User" userId="" providerId="Windows Live" clId="Web-{51463F30-369F-451B-BC25-04CB53EEBB04}" dt="2024-02-06T02:20:41.092" v="246"/>
        <pc:sldMkLst>
          <pc:docMk/>
          <pc:sldMk cId="1508071221" sldId="270"/>
        </pc:sldMkLst>
      </pc:sldChg>
      <pc:sldChg chg="modSp ord">
        <pc:chgData name="Guest User" userId="" providerId="Windows Live" clId="Web-{51463F30-369F-451B-BC25-04CB53EEBB04}" dt="2024-02-06T02:27:37.945" v="249"/>
        <pc:sldMkLst>
          <pc:docMk/>
          <pc:sldMk cId="3771739300" sldId="271"/>
        </pc:sldMkLst>
        <pc:picChg chg="mod">
          <ac:chgData name="Guest User" userId="" providerId="Windows Live" clId="Web-{51463F30-369F-451B-BC25-04CB53EEBB04}" dt="2024-02-06T01:59:55.237" v="127" actId="1076"/>
          <ac:picMkLst>
            <pc:docMk/>
            <pc:sldMk cId="3771739300" sldId="271"/>
            <ac:picMk id="12" creationId="{930FFACC-AF11-EE1D-1764-FF25B0837021}"/>
          </ac:picMkLst>
        </pc:picChg>
      </pc:sldChg>
      <pc:sldChg chg="ord">
        <pc:chgData name="Guest User" userId="" providerId="Windows Live" clId="Web-{51463F30-369F-451B-BC25-04CB53EEBB04}" dt="2024-02-06T01:39:12.554" v="42"/>
        <pc:sldMkLst>
          <pc:docMk/>
          <pc:sldMk cId="349678660" sldId="272"/>
        </pc:sldMkLst>
      </pc:sldChg>
      <pc:sldChg chg="modSp">
        <pc:chgData name="Guest User" userId="" providerId="Windows Live" clId="Web-{51463F30-369F-451B-BC25-04CB53EEBB04}" dt="2024-02-06T02:05:33.851" v="241" actId="20577"/>
        <pc:sldMkLst>
          <pc:docMk/>
          <pc:sldMk cId="3282101529" sldId="273"/>
        </pc:sldMkLst>
        <pc:spChg chg="mod">
          <ac:chgData name="Guest User" userId="" providerId="Windows Live" clId="Web-{51463F30-369F-451B-BC25-04CB53EEBB04}" dt="2024-02-06T02:05:33.851" v="241" actId="20577"/>
          <ac:spMkLst>
            <pc:docMk/>
            <pc:sldMk cId="3282101529" sldId="273"/>
            <ac:spMk id="10" creationId="{96367165-927B-881B-1CAC-12D2868A3B25}"/>
          </ac:spMkLst>
        </pc:spChg>
      </pc:sldChg>
      <pc:sldChg chg="ord">
        <pc:chgData name="Guest User" userId="" providerId="Windows Live" clId="Web-{51463F30-369F-451B-BC25-04CB53EEBB04}" dt="2024-02-06T02:33:52.817" v="293"/>
        <pc:sldMkLst>
          <pc:docMk/>
          <pc:sldMk cId="4032159695" sldId="274"/>
        </pc:sldMkLst>
      </pc:sldChg>
      <pc:sldChg chg="delSp modSp ord">
        <pc:chgData name="Guest User" userId="" providerId="Windows Live" clId="Web-{51463F30-369F-451B-BC25-04CB53EEBB04}" dt="2024-02-06T02:26:41.801" v="247"/>
        <pc:sldMkLst>
          <pc:docMk/>
          <pc:sldMk cId="1910694003" sldId="275"/>
        </pc:sldMkLst>
        <pc:spChg chg="mod">
          <ac:chgData name="Guest User" userId="" providerId="Windows Live" clId="Web-{51463F30-369F-451B-BC25-04CB53EEBB04}" dt="2024-02-06T01:09:50.406" v="11" actId="14100"/>
          <ac:spMkLst>
            <pc:docMk/>
            <pc:sldMk cId="1910694003" sldId="275"/>
            <ac:spMk id="2" creationId="{D4CB4489-FC73-422D-B916-0D61046F5294}"/>
          </ac:spMkLst>
        </pc:spChg>
        <pc:spChg chg="mod">
          <ac:chgData name="Guest User" userId="" providerId="Windows Live" clId="Web-{51463F30-369F-451B-BC25-04CB53EEBB04}" dt="2024-02-06T01:18:48.001" v="39" actId="20577"/>
          <ac:spMkLst>
            <pc:docMk/>
            <pc:sldMk cId="1910694003" sldId="275"/>
            <ac:spMk id="10" creationId="{96367165-927B-881B-1CAC-12D2868A3B25}"/>
          </ac:spMkLst>
        </pc:spChg>
        <pc:spChg chg="del">
          <ac:chgData name="Guest User" userId="" providerId="Windows Live" clId="Web-{51463F30-369F-451B-BC25-04CB53EEBB04}" dt="2024-02-06T01:09:35.015" v="9"/>
          <ac:spMkLst>
            <pc:docMk/>
            <pc:sldMk cId="1910694003" sldId="275"/>
            <ac:spMk id="1031" creationId="{9A5ABC51-5D78-D9EB-D138-517A7472CF16}"/>
          </ac:spMkLst>
        </pc:spChg>
        <pc:spChg chg="del">
          <ac:chgData name="Guest User" userId="" providerId="Windows Live" clId="Web-{51463F30-369F-451B-BC25-04CB53EEBB04}" dt="2024-02-06T01:09:06.686" v="4"/>
          <ac:spMkLst>
            <pc:docMk/>
            <pc:sldMk cId="1910694003" sldId="275"/>
            <ac:spMk id="1033" creationId="{4DD6D4FA-B313-6CAA-1D46-17985A63A62A}"/>
          </ac:spMkLst>
        </pc:spChg>
        <pc:spChg chg="del mod">
          <ac:chgData name="Guest User" userId="" providerId="Windows Live" clId="Web-{51463F30-369F-451B-BC25-04CB53EEBB04}" dt="2024-02-06T01:08:58.421" v="2"/>
          <ac:spMkLst>
            <pc:docMk/>
            <pc:sldMk cId="1910694003" sldId="275"/>
            <ac:spMk id="1035" creationId="{2C902F53-4ED5-72C4-140F-BF01FC641008}"/>
          </ac:spMkLst>
        </pc:spChg>
        <pc:spChg chg="del">
          <ac:chgData name="Guest User" userId="" providerId="Windows Live" clId="Web-{51463F30-369F-451B-BC25-04CB53EEBB04}" dt="2024-02-06T01:09:02.139" v="3"/>
          <ac:spMkLst>
            <pc:docMk/>
            <pc:sldMk cId="1910694003" sldId="275"/>
            <ac:spMk id="1037" creationId="{8A35BC96-A8FD-C2C3-EBBB-E7926AE4328E}"/>
          </ac:spMkLst>
        </pc:spChg>
        <pc:picChg chg="mod">
          <ac:chgData name="Guest User" userId="" providerId="Windows Live" clId="Web-{51463F30-369F-451B-BC25-04CB53EEBB04}" dt="2024-02-06T01:09:32.187" v="8" actId="1076"/>
          <ac:picMkLst>
            <pc:docMk/>
            <pc:sldMk cId="1910694003" sldId="275"/>
            <ac:picMk id="1026" creationId="{7EA769B5-8576-EE99-F3E8-9F0C93B27060}"/>
          </ac:picMkLst>
        </pc:picChg>
      </pc:sldChg>
    </pc:docChg>
  </pc:docChgLst>
  <pc:docChgLst>
    <pc:chgData name="Rayon King" userId="ae503fad8a306774" providerId="LiveId" clId="{1C726A5F-A4DC-439E-8F74-5B061E46C63D}"/>
    <pc:docChg chg="custSel modSld">
      <pc:chgData name="Rayon King" userId="ae503fad8a306774" providerId="LiveId" clId="{1C726A5F-A4DC-439E-8F74-5B061E46C63D}" dt="2024-02-07T00:21:12.524" v="875" actId="20577"/>
      <pc:docMkLst>
        <pc:docMk/>
      </pc:docMkLst>
      <pc:sldChg chg="addSp delSp modSp mod">
        <pc:chgData name="Rayon King" userId="ae503fad8a306774" providerId="LiveId" clId="{1C726A5F-A4DC-439E-8F74-5B061E46C63D}" dt="2024-02-06T23:32:53.407" v="865" actId="1076"/>
        <pc:sldMkLst>
          <pc:docMk/>
          <pc:sldMk cId="3980136776" sldId="259"/>
        </pc:sldMkLst>
        <pc:spChg chg="mod">
          <ac:chgData name="Rayon King" userId="ae503fad8a306774" providerId="LiveId" clId="{1C726A5F-A4DC-439E-8F74-5B061E46C63D}" dt="2024-02-06T23:32:53.407" v="865" actId="1076"/>
          <ac:spMkLst>
            <pc:docMk/>
            <pc:sldMk cId="3980136776" sldId="259"/>
            <ac:spMk id="3" creationId="{F210F1C6-68F4-48F7-97E9-343EE7513674}"/>
          </ac:spMkLst>
        </pc:spChg>
        <pc:spChg chg="add del">
          <ac:chgData name="Rayon King" userId="ae503fad8a306774" providerId="LiveId" clId="{1C726A5F-A4DC-439E-8F74-5B061E46C63D}" dt="2024-02-06T02:24:35.254" v="820" actId="931"/>
          <ac:spMkLst>
            <pc:docMk/>
            <pc:sldMk cId="3980136776" sldId="259"/>
            <ac:spMk id="31" creationId="{E25E9530-0784-096C-31A9-A2F6B44196AB}"/>
          </ac:spMkLst>
        </pc:spChg>
        <pc:picChg chg="add mod">
          <ac:chgData name="Rayon King" userId="ae503fad8a306774" providerId="LiveId" clId="{1C726A5F-A4DC-439E-8F74-5B061E46C63D}" dt="2024-02-06T02:24:55.860" v="826" actId="1076"/>
          <ac:picMkLst>
            <pc:docMk/>
            <pc:sldMk cId="3980136776" sldId="259"/>
            <ac:picMk id="5" creationId="{E6D64869-7842-929D-39BD-34DBD254A4E3}"/>
          </ac:picMkLst>
        </pc:picChg>
        <pc:picChg chg="add mod">
          <ac:chgData name="Rayon King" userId="ae503fad8a306774" providerId="LiveId" clId="{1C726A5F-A4DC-439E-8F74-5B061E46C63D}" dt="2024-02-06T02:22:44.968" v="819"/>
          <ac:picMkLst>
            <pc:docMk/>
            <pc:sldMk cId="3980136776" sldId="259"/>
            <ac:picMk id="1026" creationId="{A0D3085D-07F7-58C7-034D-09570C41E9E2}"/>
          </ac:picMkLst>
        </pc:picChg>
      </pc:sldChg>
      <pc:sldChg chg="modSp mod">
        <pc:chgData name="Rayon King" userId="ae503fad8a306774" providerId="LiveId" clId="{1C726A5F-A4DC-439E-8F74-5B061E46C63D}" dt="2024-02-07T00:08:28.335" v="867" actId="14100"/>
        <pc:sldMkLst>
          <pc:docMk/>
          <pc:sldMk cId="2809739222" sldId="269"/>
        </pc:sldMkLst>
        <pc:picChg chg="mod">
          <ac:chgData name="Rayon King" userId="ae503fad8a306774" providerId="LiveId" clId="{1C726A5F-A4DC-439E-8F74-5B061E46C63D}" dt="2024-02-07T00:08:28.335" v="867" actId="14100"/>
          <ac:picMkLst>
            <pc:docMk/>
            <pc:sldMk cId="2809739222" sldId="269"/>
            <ac:picMk id="5" creationId="{12ECD637-DA14-9C4D-DA98-673BF468E145}"/>
          </ac:picMkLst>
        </pc:picChg>
      </pc:sldChg>
      <pc:sldChg chg="modSp mod">
        <pc:chgData name="Rayon King" userId="ae503fad8a306774" providerId="LiveId" clId="{1C726A5F-A4DC-439E-8F74-5B061E46C63D}" dt="2024-02-06T01:34:58.356" v="9" actId="14100"/>
        <pc:sldMkLst>
          <pc:docMk/>
          <pc:sldMk cId="3282101529" sldId="273"/>
        </pc:sldMkLst>
        <pc:picChg chg="mod">
          <ac:chgData name="Rayon King" userId="ae503fad8a306774" providerId="LiveId" clId="{1C726A5F-A4DC-439E-8F74-5B061E46C63D}" dt="2024-02-06T01:34:58.356" v="9" actId="14100"/>
          <ac:picMkLst>
            <pc:docMk/>
            <pc:sldMk cId="3282101529" sldId="273"/>
            <ac:picMk id="1026" creationId="{7EA769B5-8576-EE99-F3E8-9F0C93B27060}"/>
          </ac:picMkLst>
        </pc:picChg>
      </pc:sldChg>
      <pc:sldChg chg="addSp delSp modSp mod">
        <pc:chgData name="Rayon King" userId="ae503fad8a306774" providerId="LiveId" clId="{1C726A5F-A4DC-439E-8F74-5B061E46C63D}" dt="2024-02-07T00:21:12.524" v="875" actId="20577"/>
        <pc:sldMkLst>
          <pc:docMk/>
          <pc:sldMk cId="4032159695" sldId="274"/>
        </pc:sldMkLst>
        <pc:spChg chg="add mod">
          <ac:chgData name="Rayon King" userId="ae503fad8a306774" providerId="LiveId" clId="{1C726A5F-A4DC-439E-8F74-5B061E46C63D}" dt="2024-02-07T00:21:12.524" v="875" actId="20577"/>
          <ac:spMkLst>
            <pc:docMk/>
            <pc:sldMk cId="4032159695" sldId="274"/>
            <ac:spMk id="4" creationId="{734D2992-DEEA-7400-F4DC-56E7F01FFF8B}"/>
          </ac:spMkLst>
        </pc:spChg>
        <pc:spChg chg="mod">
          <ac:chgData name="Rayon King" userId="ae503fad8a306774" providerId="LiveId" clId="{1C726A5F-A4DC-439E-8F74-5B061E46C63D}" dt="2024-02-06T01:33:57.666" v="6" actId="20577"/>
          <ac:spMkLst>
            <pc:docMk/>
            <pc:sldMk cId="4032159695" sldId="274"/>
            <ac:spMk id="10" creationId="{96367165-927B-881B-1CAC-12D2868A3B25}"/>
          </ac:spMkLst>
        </pc:spChg>
        <pc:spChg chg="del">
          <ac:chgData name="Rayon King" userId="ae503fad8a306774" providerId="LiveId" clId="{1C726A5F-A4DC-439E-8F74-5B061E46C63D}" dt="2024-02-06T01:33:17.956" v="0" actId="478"/>
          <ac:spMkLst>
            <pc:docMk/>
            <pc:sldMk cId="4032159695" sldId="274"/>
            <ac:spMk id="1031" creationId="{2FC73D08-77AA-765F-E9F8-83ADCFBB4674}"/>
          </ac:spMkLst>
        </pc:spChg>
        <pc:picChg chg="mod">
          <ac:chgData name="Rayon King" userId="ae503fad8a306774" providerId="LiveId" clId="{1C726A5F-A4DC-439E-8F74-5B061E46C63D}" dt="2024-02-06T01:59:13.640" v="357" actId="14100"/>
          <ac:picMkLst>
            <pc:docMk/>
            <pc:sldMk cId="4032159695" sldId="274"/>
            <ac:picMk id="3" creationId="{2CE0FA4D-C685-00BA-72BF-F72AA60B4C47}"/>
          </ac:picMkLst>
        </pc:picChg>
        <pc:picChg chg="mod">
          <ac:chgData name="Rayon King" userId="ae503fad8a306774" providerId="LiveId" clId="{1C726A5F-A4DC-439E-8F74-5B061E46C63D}" dt="2024-02-06T01:33:37.589" v="5" actId="1076"/>
          <ac:picMkLst>
            <pc:docMk/>
            <pc:sldMk cId="4032159695" sldId="274"/>
            <ac:picMk id="3" creationId="{9F7BC95C-28EE-12D2-0332-DFC0B7DD8F03}"/>
          </ac:picMkLst>
        </pc:picChg>
        <pc:picChg chg="del mod">
          <ac:chgData name="Rayon King" userId="ae503fad8a306774" providerId="LiveId" clId="{1C726A5F-A4DC-439E-8F74-5B061E46C63D}" dt="2024-02-06T01:58:22.206" v="351" actId="478"/>
          <ac:picMkLst>
            <pc:docMk/>
            <pc:sldMk cId="4032159695" sldId="274"/>
            <ac:picMk id="5" creationId="{79C6C930-911C-9E0D-E0CA-30246C4B06BB}"/>
          </ac:picMkLst>
        </pc:picChg>
        <pc:picChg chg="add">
          <ac:chgData name="Rayon King" userId="ae503fad8a306774" providerId="LiveId" clId="{1C726A5F-A4DC-439E-8F74-5B061E46C63D}" dt="2024-02-06T01:58:28.921" v="352"/>
          <ac:picMkLst>
            <pc:docMk/>
            <pc:sldMk cId="4032159695" sldId="274"/>
            <ac:picMk id="6" creationId="{2CE0FA4D-C685-00BA-72BF-F72AA60B4C47}"/>
          </ac:picMkLst>
        </pc:picChg>
        <pc:picChg chg="del mod">
          <ac:chgData name="Rayon King" userId="ae503fad8a306774" providerId="LiveId" clId="{1C726A5F-A4DC-439E-8F74-5B061E46C63D}" dt="2024-02-06T01:58:34.797" v="355" actId="478"/>
          <ac:picMkLst>
            <pc:docMk/>
            <pc:sldMk cId="4032159695" sldId="274"/>
            <ac:picMk id="6" creationId="{5CE9F4DC-76B7-5FB6-0E18-D82620BB9D08}"/>
          </ac:picMkLst>
        </pc:picChg>
      </pc:sldChg>
    </pc:docChg>
  </pc:docChgLst>
  <pc:docChgLst>
    <pc:chgData name="Guest User" providerId="Windows Live" clId="Web-{6FCCA975-94F7-4BD6-8244-CB7F018D47C1}"/>
    <pc:docChg chg="modSld sldOrd modSection">
      <pc:chgData name="Guest User" userId="" providerId="Windows Live" clId="Web-{6FCCA975-94F7-4BD6-8244-CB7F018D47C1}" dt="2024-02-07T00:23:53.043" v="1580" actId="20577"/>
      <pc:docMkLst>
        <pc:docMk/>
      </pc:docMkLst>
      <pc:sldChg chg="addSp delSp modSp ord">
        <pc:chgData name="Guest User" userId="" providerId="Windows Live" clId="Web-{6FCCA975-94F7-4BD6-8244-CB7F018D47C1}" dt="2024-02-06T22:53:48.244" v="1262"/>
        <pc:sldMkLst>
          <pc:docMk/>
          <pc:sldMk cId="3805164132" sldId="257"/>
        </pc:sldMkLst>
        <pc:spChg chg="mod">
          <ac:chgData name="Guest User" userId="" providerId="Windows Live" clId="Web-{6FCCA975-94F7-4BD6-8244-CB7F018D47C1}" dt="2024-02-06T17:28:26.990" v="446" actId="14100"/>
          <ac:spMkLst>
            <pc:docMk/>
            <pc:sldMk cId="3805164132" sldId="257"/>
            <ac:spMk id="3" creationId="{F0495D9B-1C30-46A7-AC78-0AD00F70BCAE}"/>
          </ac:spMkLst>
        </pc:spChg>
        <pc:spChg chg="add del mod">
          <ac:chgData name="Guest User" userId="" providerId="Windows Live" clId="Web-{6FCCA975-94F7-4BD6-8244-CB7F018D47C1}" dt="2024-02-06T17:07:44.002" v="340"/>
          <ac:spMkLst>
            <pc:docMk/>
            <pc:sldMk cId="3805164132" sldId="257"/>
            <ac:spMk id="5" creationId="{B9CBD87C-1981-F622-C101-3B9E2BC2C4A4}"/>
          </ac:spMkLst>
        </pc:spChg>
        <pc:spChg chg="add del mod">
          <ac:chgData name="Guest User" userId="" providerId="Windows Live" clId="Web-{6FCCA975-94F7-4BD6-8244-CB7F018D47C1}" dt="2024-02-06T17:11:17.203" v="359"/>
          <ac:spMkLst>
            <pc:docMk/>
            <pc:sldMk cId="3805164132" sldId="257"/>
            <ac:spMk id="15" creationId="{434B0857-10E3-D674-8FA4-8B156E8B8D3D}"/>
          </ac:spMkLst>
        </pc:spChg>
        <pc:picChg chg="add del mod">
          <ac:chgData name="Guest User" userId="" providerId="Windows Live" clId="Web-{6FCCA975-94F7-4BD6-8244-CB7F018D47C1}" dt="2024-02-06T17:07:42.736" v="339"/>
          <ac:picMkLst>
            <pc:docMk/>
            <pc:sldMk cId="3805164132" sldId="257"/>
            <ac:picMk id="8" creationId="{EAA43F4B-BC18-F4B8-EFF9-99B163F929DD}"/>
          </ac:picMkLst>
        </pc:picChg>
        <pc:picChg chg="add del mod">
          <ac:chgData name="Guest User" userId="" providerId="Windows Live" clId="Web-{6FCCA975-94F7-4BD6-8244-CB7F018D47C1}" dt="2024-02-06T17:11:17.203" v="359"/>
          <ac:picMkLst>
            <pc:docMk/>
            <pc:sldMk cId="3805164132" sldId="257"/>
            <ac:picMk id="9" creationId="{945B1BB8-49E7-4A38-B10A-734F467CE26E}"/>
          </ac:picMkLst>
        </pc:picChg>
        <pc:picChg chg="add del mod ord">
          <ac:chgData name="Guest User" userId="" providerId="Windows Live" clId="Web-{6FCCA975-94F7-4BD6-8244-CB7F018D47C1}" dt="2024-02-06T17:07:35.110" v="334"/>
          <ac:picMkLst>
            <pc:docMk/>
            <pc:sldMk cId="3805164132" sldId="257"/>
            <ac:picMk id="10" creationId="{D783C23D-B97A-912C-067B-9D742652C0F6}"/>
          </ac:picMkLst>
        </pc:picChg>
        <pc:picChg chg="add del mod">
          <ac:chgData name="Guest User" userId="" providerId="Windows Live" clId="Web-{6FCCA975-94F7-4BD6-8244-CB7F018D47C1}" dt="2024-02-06T17:11:21.610" v="360"/>
          <ac:picMkLst>
            <pc:docMk/>
            <pc:sldMk cId="3805164132" sldId="257"/>
            <ac:picMk id="13" creationId="{7067D7E0-D933-5DA2-5134-635BB46F16FC}"/>
          </ac:picMkLst>
        </pc:picChg>
        <pc:picChg chg="add del mod ord">
          <ac:chgData name="Guest User" userId="" providerId="Windows Live" clId="Web-{6FCCA975-94F7-4BD6-8244-CB7F018D47C1}" dt="2024-02-06T17:11:14.203" v="356"/>
          <ac:picMkLst>
            <pc:docMk/>
            <pc:sldMk cId="3805164132" sldId="257"/>
            <ac:picMk id="16" creationId="{583E7408-0E41-5E87-45F8-FA6E559CBFB9}"/>
          </ac:picMkLst>
        </pc:picChg>
      </pc:sldChg>
      <pc:sldChg chg="addSp delSp modSp ord">
        <pc:chgData name="Guest User" userId="" providerId="Windows Live" clId="Web-{6FCCA975-94F7-4BD6-8244-CB7F018D47C1}" dt="2024-02-06T17:31:27.408" v="455"/>
        <pc:sldMkLst>
          <pc:docMk/>
          <pc:sldMk cId="3980136776" sldId="259"/>
        </pc:sldMkLst>
        <pc:spChg chg="add del mod">
          <ac:chgData name="Guest User" userId="" providerId="Windows Live" clId="Web-{6FCCA975-94F7-4BD6-8244-CB7F018D47C1}" dt="2024-02-06T17:29:02.711" v="447"/>
          <ac:spMkLst>
            <pc:docMk/>
            <pc:sldMk cId="3980136776" sldId="259"/>
            <ac:spMk id="4" creationId="{C89189F6-9EBB-DBAA-25B8-86F22A84BE1F}"/>
          </ac:spMkLst>
        </pc:spChg>
        <pc:spChg chg="mod">
          <ac:chgData name="Guest User" userId="" providerId="Windows Live" clId="Web-{6FCCA975-94F7-4BD6-8244-CB7F018D47C1}" dt="2024-02-06T17:19:08.562" v="397" actId="14100"/>
          <ac:spMkLst>
            <pc:docMk/>
            <pc:sldMk cId="3980136776" sldId="259"/>
            <ac:spMk id="14" creationId="{9C838D91-2BF9-4595-90F6-6E2D751F6F13}"/>
          </ac:spMkLst>
        </pc:spChg>
      </pc:sldChg>
      <pc:sldChg chg="addSp delSp modSp ord">
        <pc:chgData name="Guest User" userId="" providerId="Windows Live" clId="Web-{6FCCA975-94F7-4BD6-8244-CB7F018D47C1}" dt="2024-02-06T23:25:45.457" v="1417" actId="1076"/>
        <pc:sldMkLst>
          <pc:docMk/>
          <pc:sldMk cId="275256533" sldId="260"/>
        </pc:sldMkLst>
        <pc:spChg chg="mod">
          <ac:chgData name="Guest User" userId="" providerId="Windows Live" clId="Web-{6FCCA975-94F7-4BD6-8244-CB7F018D47C1}" dt="2024-02-06T23:25:45.457" v="1417" actId="1076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Guest User" userId="" providerId="Windows Live" clId="Web-{6FCCA975-94F7-4BD6-8244-CB7F018D47C1}" dt="2024-02-06T23:25:38.692" v="1415" actId="1076"/>
          <ac:spMkLst>
            <pc:docMk/>
            <pc:sldMk cId="275256533" sldId="260"/>
            <ac:spMk id="3" creationId="{5DB065D3-BB45-4A0E-A1BC-1FAA24968BA8}"/>
          </ac:spMkLst>
        </pc:spChg>
        <pc:spChg chg="add del mod">
          <ac:chgData name="Guest User" userId="" providerId="Windows Live" clId="Web-{6FCCA975-94F7-4BD6-8244-CB7F018D47C1}" dt="2024-02-06T23:25:35.723" v="1414"/>
          <ac:spMkLst>
            <pc:docMk/>
            <pc:sldMk cId="275256533" sldId="260"/>
            <ac:spMk id="4" creationId="{6FF6CAB6-0A22-5A97-6561-C770FA36806D}"/>
          </ac:spMkLst>
        </pc:spChg>
      </pc:sldChg>
      <pc:sldChg chg="modSp ord">
        <pc:chgData name="Guest User" userId="" providerId="Windows Live" clId="Web-{6FCCA975-94F7-4BD6-8244-CB7F018D47C1}" dt="2024-02-07T00:07:11.710" v="1561"/>
        <pc:sldMkLst>
          <pc:docMk/>
          <pc:sldMk cId="2261619712" sldId="263"/>
        </pc:sldMkLst>
        <pc:spChg chg="mod">
          <ac:chgData name="Guest User" userId="" providerId="Windows Live" clId="Web-{6FCCA975-94F7-4BD6-8244-CB7F018D47C1}" dt="2024-02-06T22:21:47.874" v="861" actId="14100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Guest User" userId="" providerId="Windows Live" clId="Web-{6FCCA975-94F7-4BD6-8244-CB7F018D47C1}" dt="2024-02-06T23:08:50.593" v="1309" actId="20577"/>
          <ac:spMkLst>
            <pc:docMk/>
            <pc:sldMk cId="2261619712" sldId="263"/>
            <ac:spMk id="3" creationId="{75982AA6-9E74-43FC-B452-142C7571DCCC}"/>
          </ac:spMkLst>
        </pc:spChg>
      </pc:sldChg>
      <pc:sldChg chg="addSp delSp modSp ord">
        <pc:chgData name="Guest User" userId="" providerId="Windows Live" clId="Web-{6FCCA975-94F7-4BD6-8244-CB7F018D47C1}" dt="2024-02-06T17:22:36.076" v="418" actId="20577"/>
        <pc:sldMkLst>
          <pc:docMk/>
          <pc:sldMk cId="1715400757" sldId="264"/>
        </pc:sldMkLst>
        <pc:spChg chg="add del">
          <ac:chgData name="Guest User" userId="" providerId="Windows Live" clId="Web-{6FCCA975-94F7-4BD6-8244-CB7F018D47C1}" dt="2024-02-06T17:21:02.367" v="407"/>
          <ac:spMkLst>
            <pc:docMk/>
            <pc:sldMk cId="1715400757" sldId="264"/>
            <ac:spMk id="3" creationId="{88FE653B-2BF8-B38B-DFBC-B5F6289E2DA5}"/>
          </ac:spMkLst>
        </pc:spChg>
        <pc:spChg chg="mod">
          <ac:chgData name="Guest User" userId="" providerId="Windows Live" clId="Web-{6FCCA975-94F7-4BD6-8244-CB7F018D47C1}" dt="2024-02-06T17:22:36.076" v="418" actId="20577"/>
          <ac:spMkLst>
            <pc:docMk/>
            <pc:sldMk cId="1715400757" sldId="264"/>
            <ac:spMk id="4" creationId="{DFFA8F6C-85B2-40F8-9392-16F12DC2D8CA}"/>
          </ac:spMkLst>
        </pc:spChg>
      </pc:sldChg>
      <pc:sldChg chg="addSp delSp modSp ord">
        <pc:chgData name="Guest User" userId="" providerId="Windows Live" clId="Web-{6FCCA975-94F7-4BD6-8244-CB7F018D47C1}" dt="2024-02-06T23:55:54.800" v="1474" actId="20577"/>
        <pc:sldMkLst>
          <pc:docMk/>
          <pc:sldMk cId="1721841647" sldId="266"/>
        </pc:sldMkLst>
        <pc:spChg chg="mod">
          <ac:chgData name="Guest User" userId="" providerId="Windows Live" clId="Web-{6FCCA975-94F7-4BD6-8244-CB7F018D47C1}" dt="2024-02-06T23:55:54.800" v="1474" actId="20577"/>
          <ac:spMkLst>
            <pc:docMk/>
            <pc:sldMk cId="1721841647" sldId="266"/>
            <ac:spMk id="10" creationId="{96367165-927B-881B-1CAC-12D2868A3B25}"/>
          </ac:spMkLst>
        </pc:spChg>
        <pc:picChg chg="add mod">
          <ac:chgData name="Guest User" userId="" providerId="Windows Live" clId="Web-{6FCCA975-94F7-4BD6-8244-CB7F018D47C1}" dt="2024-02-06T23:55:27.363" v="1465" actId="1076"/>
          <ac:picMkLst>
            <pc:docMk/>
            <pc:sldMk cId="1721841647" sldId="266"/>
            <ac:picMk id="3" creationId="{1F49355F-C8A9-9626-321C-F4E192C374AC}"/>
          </ac:picMkLst>
        </pc:picChg>
        <pc:picChg chg="del">
          <ac:chgData name="Guest User" userId="" providerId="Windows Live" clId="Web-{6FCCA975-94F7-4BD6-8244-CB7F018D47C1}" dt="2024-02-06T23:55:17.394" v="1462"/>
          <ac:picMkLst>
            <pc:docMk/>
            <pc:sldMk cId="1721841647" sldId="266"/>
            <ac:picMk id="1026" creationId="{7EA769B5-8576-EE99-F3E8-9F0C93B27060}"/>
          </ac:picMkLst>
        </pc:picChg>
      </pc:sldChg>
      <pc:sldChg chg="addSp delSp modSp ord">
        <pc:chgData name="Guest User" userId="" providerId="Windows Live" clId="Web-{6FCCA975-94F7-4BD6-8244-CB7F018D47C1}" dt="2024-02-07T00:22:23.152" v="1574" actId="20577"/>
        <pc:sldMkLst>
          <pc:docMk/>
          <pc:sldMk cId="2809739222" sldId="269"/>
        </pc:sldMkLst>
        <pc:spChg chg="mod">
          <ac:chgData name="Guest User" userId="" providerId="Windows Live" clId="Web-{6FCCA975-94F7-4BD6-8244-CB7F018D47C1}" dt="2024-02-06T17:26:46.468" v="445" actId="14100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Guest User" userId="" providerId="Windows Live" clId="Web-{6FCCA975-94F7-4BD6-8244-CB7F018D47C1}" dt="2024-02-07T00:22:23.152" v="1574" actId="20577"/>
          <ac:spMkLst>
            <pc:docMk/>
            <pc:sldMk cId="2809739222" sldId="269"/>
            <ac:spMk id="3" creationId="{C86A883B-8665-48D9-9BB4-5C046036F62E}"/>
          </ac:spMkLst>
        </pc:spChg>
        <pc:spChg chg="add del mod">
          <ac:chgData name="Guest User" userId="" providerId="Windows Live" clId="Web-{6FCCA975-94F7-4BD6-8244-CB7F018D47C1}" dt="2024-02-06T17:13:06.304" v="376"/>
          <ac:spMkLst>
            <pc:docMk/>
            <pc:sldMk cId="2809739222" sldId="269"/>
            <ac:spMk id="8" creationId="{B6E21082-426B-AEC2-B372-3A252655FA68}"/>
          </ac:spMkLst>
        </pc:spChg>
        <pc:spChg chg="del">
          <ac:chgData name="Guest User" userId="" providerId="Windows Live" clId="Web-{6FCCA975-94F7-4BD6-8244-CB7F018D47C1}" dt="2024-02-06T17:02:00.041" v="252"/>
          <ac:spMkLst>
            <pc:docMk/>
            <pc:sldMk cId="2809739222" sldId="269"/>
            <ac:spMk id="10" creationId="{CC29D7F5-5489-DD67-A5E8-360C3B822B27}"/>
          </ac:spMkLst>
        </pc:spChg>
        <pc:spChg chg="del mod">
          <ac:chgData name="Guest User" userId="" providerId="Windows Live" clId="Web-{6FCCA975-94F7-4BD6-8244-CB7F018D47C1}" dt="2024-02-06T17:22:48.014" v="421"/>
          <ac:spMkLst>
            <pc:docMk/>
            <pc:sldMk cId="2809739222" sldId="269"/>
            <ac:spMk id="11" creationId="{EEF02178-D437-443B-87D5-5E6B8F763F5C}"/>
          </ac:spMkLst>
        </pc:spChg>
        <pc:spChg chg="add del mod">
          <ac:chgData name="Guest User" userId="" providerId="Windows Live" clId="Web-{6FCCA975-94F7-4BD6-8244-CB7F018D47C1}" dt="2024-02-06T17:13:07.257" v="377"/>
          <ac:spMkLst>
            <pc:docMk/>
            <pc:sldMk cId="2809739222" sldId="269"/>
            <ac:spMk id="13" creationId="{64B71B83-0818-1335-0791-BB398D5371C5}"/>
          </ac:spMkLst>
        </pc:spChg>
        <pc:picChg chg="add del mod ord">
          <ac:chgData name="Guest User" userId="" providerId="Windows Live" clId="Web-{6FCCA975-94F7-4BD6-8244-CB7F018D47C1}" dt="2024-02-06T17:13:05.398" v="375"/>
          <ac:picMkLst>
            <pc:docMk/>
            <pc:sldMk cId="2809739222" sldId="269"/>
            <ac:picMk id="4" creationId="{8A8D8D29-F029-1D21-5C20-2137E9BAE007}"/>
          </ac:picMkLst>
        </pc:picChg>
        <pc:picChg chg="add mod">
          <ac:chgData name="Guest User" userId="" providerId="Windows Live" clId="Web-{6FCCA975-94F7-4BD6-8244-CB7F018D47C1}" dt="2024-02-06T17:23:06.547" v="425" actId="14100"/>
          <ac:picMkLst>
            <pc:docMk/>
            <pc:sldMk cId="2809739222" sldId="269"/>
            <ac:picMk id="5" creationId="{12ECD637-DA14-9C4D-DA98-673BF468E145}"/>
          </ac:picMkLst>
        </pc:picChg>
        <pc:picChg chg="del">
          <ac:chgData name="Guest User" userId="" providerId="Windows Live" clId="Web-{6FCCA975-94F7-4BD6-8244-CB7F018D47C1}" dt="2024-02-06T17:13:04.616" v="373"/>
          <ac:picMkLst>
            <pc:docMk/>
            <pc:sldMk cId="2809739222" sldId="269"/>
            <ac:picMk id="6" creationId="{E6E4805E-E7F4-32F1-6F7B-60443B8DF6AA}"/>
          </ac:picMkLst>
        </pc:picChg>
      </pc:sldChg>
      <pc:sldChg chg="ord">
        <pc:chgData name="Guest User" userId="" providerId="Windows Live" clId="Web-{6FCCA975-94F7-4BD6-8244-CB7F018D47C1}" dt="2024-02-06T17:08:05.659" v="343"/>
        <pc:sldMkLst>
          <pc:docMk/>
          <pc:sldMk cId="1508071221" sldId="270"/>
        </pc:sldMkLst>
      </pc:sldChg>
      <pc:sldChg chg="ord">
        <pc:chgData name="Guest User" userId="" providerId="Windows Live" clId="Web-{6FCCA975-94F7-4BD6-8244-CB7F018D47C1}" dt="2024-02-06T16:55:20.218" v="151"/>
        <pc:sldMkLst>
          <pc:docMk/>
          <pc:sldMk cId="3771739300" sldId="271"/>
        </pc:sldMkLst>
      </pc:sldChg>
      <pc:sldChg chg="addSp delSp modSp ord">
        <pc:chgData name="Guest User" userId="" providerId="Windows Live" clId="Web-{6FCCA975-94F7-4BD6-8244-CB7F018D47C1}" dt="2024-02-07T00:23:53.043" v="1580" actId="20577"/>
        <pc:sldMkLst>
          <pc:docMk/>
          <pc:sldMk cId="3282101529" sldId="273"/>
        </pc:sldMkLst>
        <pc:spChg chg="mod">
          <ac:chgData name="Guest User" userId="" providerId="Windows Live" clId="Web-{6FCCA975-94F7-4BD6-8244-CB7F018D47C1}" dt="2024-02-07T00:23:53.043" v="1580" actId="20577"/>
          <ac:spMkLst>
            <pc:docMk/>
            <pc:sldMk cId="3282101529" sldId="273"/>
            <ac:spMk id="10" creationId="{96367165-927B-881B-1CAC-12D2868A3B25}"/>
          </ac:spMkLst>
        </pc:spChg>
        <pc:picChg chg="add del mod">
          <ac:chgData name="Guest User" userId="" providerId="Windows Live" clId="Web-{6FCCA975-94F7-4BD6-8244-CB7F018D47C1}" dt="2024-02-06T22:31:52.003" v="1148"/>
          <ac:picMkLst>
            <pc:docMk/>
            <pc:sldMk cId="3282101529" sldId="273"/>
            <ac:picMk id="3" creationId="{95269D76-5F49-F636-070D-4993D61C31F8}"/>
          </ac:picMkLst>
        </pc:picChg>
        <pc:picChg chg="add mod">
          <ac:chgData name="Guest User" userId="" providerId="Windows Live" clId="Web-{6FCCA975-94F7-4BD6-8244-CB7F018D47C1}" dt="2024-02-06T22:32:31.769" v="1154" actId="1076"/>
          <ac:picMkLst>
            <pc:docMk/>
            <pc:sldMk cId="3282101529" sldId="273"/>
            <ac:picMk id="4" creationId="{8E2C21D5-E93B-3B5C-0489-B4B82A3E6FFD}"/>
          </ac:picMkLst>
        </pc:picChg>
        <pc:picChg chg="del">
          <ac:chgData name="Guest User" userId="" providerId="Windows Live" clId="Web-{6FCCA975-94F7-4BD6-8244-CB7F018D47C1}" dt="2024-02-06T16:39:26.515" v="0"/>
          <ac:picMkLst>
            <pc:docMk/>
            <pc:sldMk cId="3282101529" sldId="273"/>
            <ac:picMk id="1026" creationId="{7EA769B5-8576-EE99-F3E8-9F0C93B27060}"/>
          </ac:picMkLst>
        </pc:picChg>
      </pc:sldChg>
      <pc:sldChg chg="modSp ord">
        <pc:chgData name="Guest User" userId="" providerId="Windows Live" clId="Web-{6FCCA975-94F7-4BD6-8244-CB7F018D47C1}" dt="2024-02-06T23:06:59.764" v="1269" actId="20577"/>
        <pc:sldMkLst>
          <pc:docMk/>
          <pc:sldMk cId="4032159695" sldId="274"/>
        </pc:sldMkLst>
        <pc:spChg chg="mod">
          <ac:chgData name="Guest User" userId="" providerId="Windows Live" clId="Web-{6FCCA975-94F7-4BD6-8244-CB7F018D47C1}" dt="2024-02-06T23:06:59.764" v="1269" actId="20577"/>
          <ac:spMkLst>
            <pc:docMk/>
            <pc:sldMk cId="4032159695" sldId="274"/>
            <ac:spMk id="4" creationId="{734D2992-DEEA-7400-F4DC-56E7F01FFF8B}"/>
          </ac:spMkLst>
        </pc:spChg>
      </pc:sldChg>
      <pc:sldChg chg="modSp ord">
        <pc:chgData name="Guest User" userId="" providerId="Windows Live" clId="Web-{6FCCA975-94F7-4BD6-8244-CB7F018D47C1}" dt="2024-02-06T23:05:28.373" v="1266" actId="20577"/>
        <pc:sldMkLst>
          <pc:docMk/>
          <pc:sldMk cId="1910694003" sldId="275"/>
        </pc:sldMkLst>
        <pc:spChg chg="mod">
          <ac:chgData name="Guest User" userId="" providerId="Windows Live" clId="Web-{6FCCA975-94F7-4BD6-8244-CB7F018D47C1}" dt="2024-02-06T23:05:28.373" v="1266" actId="20577"/>
          <ac:spMkLst>
            <pc:docMk/>
            <pc:sldMk cId="1910694003" sldId="275"/>
            <ac:spMk id="10" creationId="{96367165-927B-881B-1CAC-12D2868A3B25}"/>
          </ac:spMkLst>
        </pc:spChg>
      </pc:sldChg>
      <pc:sldChg chg="modSp ord">
        <pc:chgData name="Guest User" userId="" providerId="Windows Live" clId="Web-{6FCCA975-94F7-4BD6-8244-CB7F018D47C1}" dt="2024-02-06T22:06:47.213" v="631" actId="20577"/>
        <pc:sldMkLst>
          <pc:docMk/>
          <pc:sldMk cId="1393674134" sldId="276"/>
        </pc:sldMkLst>
        <pc:spChg chg="mod">
          <ac:chgData name="Guest User" userId="" providerId="Windows Live" clId="Web-{6FCCA975-94F7-4BD6-8244-CB7F018D47C1}" dt="2024-02-06T22:06:47.213" v="631" actId="20577"/>
          <ac:spMkLst>
            <pc:docMk/>
            <pc:sldMk cId="1393674134" sldId="276"/>
            <ac:spMk id="26" creationId="{6086C9E5-0BAB-28EC-A39A-51C1F8F687C8}"/>
          </ac:spMkLst>
        </pc:spChg>
      </pc:sldChg>
      <pc:sldChg chg="modSp ord">
        <pc:chgData name="Guest User" userId="" providerId="Windows Live" clId="Web-{6FCCA975-94F7-4BD6-8244-CB7F018D47C1}" dt="2024-02-06T22:06:32.963" v="626" actId="20577"/>
        <pc:sldMkLst>
          <pc:docMk/>
          <pc:sldMk cId="4087731513" sldId="277"/>
        </pc:sldMkLst>
        <pc:spChg chg="mod">
          <ac:chgData name="Guest User" userId="" providerId="Windows Live" clId="Web-{6FCCA975-94F7-4BD6-8244-CB7F018D47C1}" dt="2024-02-06T22:06:32.963" v="626" actId="20577"/>
          <ac:spMkLst>
            <pc:docMk/>
            <pc:sldMk cId="4087731513" sldId="277"/>
            <ac:spMk id="26" creationId="{6086C9E5-0BAB-28EC-A39A-51C1F8F687C8}"/>
          </ac:spMkLst>
        </pc:spChg>
      </pc:sldChg>
      <pc:sldChg chg="ord">
        <pc:chgData name="Guest User" userId="" providerId="Windows Live" clId="Web-{6FCCA975-94F7-4BD6-8244-CB7F018D47C1}" dt="2024-02-07T00:19:10.620" v="1562"/>
        <pc:sldMkLst>
          <pc:docMk/>
          <pc:sldMk cId="1728038321" sldId="278"/>
        </pc:sldMkLst>
      </pc:sldChg>
    </pc:docChg>
  </pc:docChgLst>
  <pc:docChgLst>
    <pc:chgData name="Jessica Guinn" userId="e3a944e082fa576e" providerId="LiveId" clId="{4DF800C7-4BEB-4A6D-93A2-FAAAB9540311}"/>
    <pc:docChg chg="undo custSel addSld delSld modSld sldOrd addSection modSection">
      <pc:chgData name="Jessica Guinn" userId="e3a944e082fa576e" providerId="LiveId" clId="{4DF800C7-4BEB-4A6D-93A2-FAAAB9540311}" dt="2024-02-06T23:59:08.826" v="4968" actId="20577"/>
      <pc:docMkLst>
        <pc:docMk/>
      </pc:docMkLst>
      <pc:sldChg chg="delSp modSp mod">
        <pc:chgData name="Jessica Guinn" userId="e3a944e082fa576e" providerId="LiveId" clId="{4DF800C7-4BEB-4A6D-93A2-FAAAB9540311}" dt="2024-02-06T23:24:41.251" v="4888" actId="14100"/>
        <pc:sldMkLst>
          <pc:docMk/>
          <pc:sldMk cId="3805164132" sldId="257"/>
        </pc:sldMkLst>
        <pc:spChg chg="mod">
          <ac:chgData name="Jessica Guinn" userId="e3a944e082fa576e" providerId="LiveId" clId="{4DF800C7-4BEB-4A6D-93A2-FAAAB9540311}" dt="2024-02-05T01:24:22.650" v="875" actId="14100"/>
          <ac:spMkLst>
            <pc:docMk/>
            <pc:sldMk cId="3805164132" sldId="257"/>
            <ac:spMk id="2" creationId="{582BCEE0-AF33-4B8B-9622-2A50B4FD62C5}"/>
          </ac:spMkLst>
        </pc:spChg>
        <pc:spChg chg="mod">
          <ac:chgData name="Jessica Guinn" userId="e3a944e082fa576e" providerId="LiveId" clId="{4DF800C7-4BEB-4A6D-93A2-FAAAB9540311}" dt="2024-02-06T23:24:41.251" v="4888" actId="14100"/>
          <ac:spMkLst>
            <pc:docMk/>
            <pc:sldMk cId="3805164132" sldId="257"/>
            <ac:spMk id="3" creationId="{F0495D9B-1C30-46A7-AC78-0AD00F70BCAE}"/>
          </ac:spMkLst>
        </pc:spChg>
        <pc:spChg chg="del">
          <ac:chgData name="Jessica Guinn" userId="e3a944e082fa576e" providerId="LiveId" clId="{4DF800C7-4BEB-4A6D-93A2-FAAAB9540311}" dt="2024-02-06T02:32:11.570" v="3474" actId="478"/>
          <ac:spMkLst>
            <pc:docMk/>
            <pc:sldMk cId="3805164132" sldId="257"/>
            <ac:spMk id="11" creationId="{6AA17CD5-6A6E-4EE4-BD68-9B358654D56D}"/>
          </ac:spMkLst>
        </pc:spChg>
      </pc:sldChg>
      <pc:sldChg chg="modSp mod">
        <pc:chgData name="Jessica Guinn" userId="e3a944e082fa576e" providerId="LiveId" clId="{4DF800C7-4BEB-4A6D-93A2-FAAAB9540311}" dt="2024-02-06T23:53:32.220" v="4956" actId="255"/>
        <pc:sldMkLst>
          <pc:docMk/>
          <pc:sldMk cId="3980136776" sldId="259"/>
        </pc:sldMkLst>
        <pc:spChg chg="mod">
          <ac:chgData name="Jessica Guinn" userId="e3a944e082fa576e" providerId="LiveId" clId="{4DF800C7-4BEB-4A6D-93A2-FAAAB9540311}" dt="2024-02-05T01:24:52.584" v="877" actId="14100"/>
          <ac:spMkLst>
            <pc:docMk/>
            <pc:sldMk cId="3980136776" sldId="259"/>
            <ac:spMk id="2" creationId="{033C271D-D3EB-4A78-9929-4B8E740B50B4}"/>
          </ac:spMkLst>
        </pc:spChg>
        <pc:spChg chg="mod">
          <ac:chgData name="Jessica Guinn" userId="e3a944e082fa576e" providerId="LiveId" clId="{4DF800C7-4BEB-4A6D-93A2-FAAAB9540311}" dt="2024-02-06T23:53:32.220" v="4956" actId="255"/>
          <ac:spMkLst>
            <pc:docMk/>
            <pc:sldMk cId="3980136776" sldId="259"/>
            <ac:spMk id="3" creationId="{F210F1C6-68F4-48F7-97E9-343EE7513674}"/>
          </ac:spMkLst>
        </pc:spChg>
      </pc:sldChg>
      <pc:sldChg chg="delSp modSp add del mod ord">
        <pc:chgData name="Jessica Guinn" userId="e3a944e082fa576e" providerId="LiveId" clId="{4DF800C7-4BEB-4A6D-93A2-FAAAB9540311}" dt="2024-02-06T22:24:23.786" v="4613" actId="20577"/>
        <pc:sldMkLst>
          <pc:docMk/>
          <pc:sldMk cId="275256533" sldId="260"/>
        </pc:sldMkLst>
        <pc:spChg chg="mod">
          <ac:chgData name="Jessica Guinn" userId="e3a944e082fa576e" providerId="LiveId" clId="{4DF800C7-4BEB-4A6D-93A2-FAAAB9540311}" dt="2024-02-06T21:21:28.403" v="4460" actId="20577"/>
          <ac:spMkLst>
            <pc:docMk/>
            <pc:sldMk cId="275256533" sldId="260"/>
            <ac:spMk id="2" creationId="{84E592F8-8CA0-4216-808E-BCF1E34D38DA}"/>
          </ac:spMkLst>
        </pc:spChg>
        <pc:spChg chg="mod">
          <ac:chgData name="Jessica Guinn" userId="e3a944e082fa576e" providerId="LiveId" clId="{4DF800C7-4BEB-4A6D-93A2-FAAAB9540311}" dt="2024-02-06T21:22:54.110" v="4564" actId="27636"/>
          <ac:spMkLst>
            <pc:docMk/>
            <pc:sldMk cId="275256533" sldId="260"/>
            <ac:spMk id="3" creationId="{5DB065D3-BB45-4A0E-A1BC-1FAA24968BA8}"/>
          </ac:spMkLst>
        </pc:spChg>
        <pc:spChg chg="del">
          <ac:chgData name="Jessica Guinn" userId="e3a944e082fa576e" providerId="LiveId" clId="{4DF800C7-4BEB-4A6D-93A2-FAAAB9540311}" dt="2024-02-06T01:55:51.094" v="3389" actId="478"/>
          <ac:spMkLst>
            <pc:docMk/>
            <pc:sldMk cId="275256533" sldId="260"/>
            <ac:spMk id="17" creationId="{97130022-5FA2-42CA-9F45-CF03F1375804}"/>
          </ac:spMkLst>
        </pc:spChg>
        <pc:spChg chg="mod">
          <ac:chgData name="Jessica Guinn" userId="e3a944e082fa576e" providerId="LiveId" clId="{4DF800C7-4BEB-4A6D-93A2-FAAAB9540311}" dt="2024-02-06T22:24:23.786" v="4613" actId="20577"/>
          <ac:spMkLst>
            <pc:docMk/>
            <pc:sldMk cId="275256533" sldId="260"/>
            <ac:spMk id="18" creationId="{F063B0D3-5484-4E9A-B4AE-2957B71E5027}"/>
          </ac:spMkLst>
        </pc:spChg>
      </pc:sldChg>
      <pc:sldChg chg="del ord">
        <pc:chgData name="Jessica Guinn" userId="e3a944e082fa576e" providerId="LiveId" clId="{4DF800C7-4BEB-4A6D-93A2-FAAAB9540311}" dt="2024-02-06T21:20:28.809" v="4445" actId="47"/>
        <pc:sldMkLst>
          <pc:docMk/>
          <pc:sldMk cId="3848018777" sldId="262"/>
        </pc:sldMkLst>
      </pc:sldChg>
      <pc:sldChg chg="addSp delSp modSp mod">
        <pc:chgData name="Jessica Guinn" userId="e3a944e082fa576e" providerId="LiveId" clId="{4DF800C7-4BEB-4A6D-93A2-FAAAB9540311}" dt="2024-02-06T23:52:50.960" v="4952" actId="27636"/>
        <pc:sldMkLst>
          <pc:docMk/>
          <pc:sldMk cId="2261619712" sldId="263"/>
        </pc:sldMkLst>
        <pc:spChg chg="mod">
          <ac:chgData name="Jessica Guinn" userId="e3a944e082fa576e" providerId="LiveId" clId="{4DF800C7-4BEB-4A6D-93A2-FAAAB9540311}" dt="2024-02-06T01:56:58.892" v="3406" actId="27636"/>
          <ac:spMkLst>
            <pc:docMk/>
            <pc:sldMk cId="2261619712" sldId="263"/>
            <ac:spMk id="2" creationId="{9540FB38-0113-4F80-BBD4-A9C97FF40720}"/>
          </ac:spMkLst>
        </pc:spChg>
        <pc:spChg chg="mod">
          <ac:chgData name="Jessica Guinn" userId="e3a944e082fa576e" providerId="LiveId" clId="{4DF800C7-4BEB-4A6D-93A2-FAAAB9540311}" dt="2024-02-06T23:52:50.960" v="4952" actId="27636"/>
          <ac:spMkLst>
            <pc:docMk/>
            <pc:sldMk cId="2261619712" sldId="263"/>
            <ac:spMk id="3" creationId="{75982AA6-9E74-43FC-B452-142C7571DCCC}"/>
          </ac:spMkLst>
        </pc:spChg>
        <pc:spChg chg="mod">
          <ac:chgData name="Jessica Guinn" userId="e3a944e082fa576e" providerId="LiveId" clId="{4DF800C7-4BEB-4A6D-93A2-FAAAB9540311}" dt="2024-02-06T22:24:18.149" v="4611" actId="20577"/>
          <ac:spMkLst>
            <pc:docMk/>
            <pc:sldMk cId="2261619712" sldId="263"/>
            <ac:spMk id="4" creationId="{5947942D-0E12-44A9-B67B-FD75E0E41F25}"/>
          </ac:spMkLst>
        </pc:spChg>
        <pc:spChg chg="add del mod">
          <ac:chgData name="Jessica Guinn" userId="e3a944e082fa576e" providerId="LiveId" clId="{4DF800C7-4BEB-4A6D-93A2-FAAAB9540311}" dt="2024-02-06T02:17:18.051" v="3455" actId="478"/>
          <ac:spMkLst>
            <pc:docMk/>
            <pc:sldMk cId="2261619712" sldId="263"/>
            <ac:spMk id="7" creationId="{07173AD8-E613-3E1B-9FE7-E5981F928344}"/>
          </ac:spMkLst>
        </pc:spChg>
        <pc:spChg chg="del">
          <ac:chgData name="Jessica Guinn" userId="e3a944e082fa576e" providerId="LiveId" clId="{4DF800C7-4BEB-4A6D-93A2-FAAAB9540311}" dt="2024-02-06T01:57:21.909" v="3407" actId="478"/>
          <ac:spMkLst>
            <pc:docMk/>
            <pc:sldMk cId="2261619712" sldId="263"/>
            <ac:spMk id="8" creationId="{D3E3ABAA-EBF5-4FC5-BEEE-FBA5A228E046}"/>
          </ac:spMkLst>
        </pc:spChg>
        <pc:picChg chg="del mod">
          <ac:chgData name="Jessica Guinn" userId="e3a944e082fa576e" providerId="LiveId" clId="{4DF800C7-4BEB-4A6D-93A2-FAAAB9540311}" dt="2024-02-06T02:17:15.588" v="3454" actId="478"/>
          <ac:picMkLst>
            <pc:docMk/>
            <pc:sldMk cId="2261619712" sldId="263"/>
            <ac:picMk id="6" creationId="{AC4A1F6E-E065-4C87-B012-9FBDEC8C1ED7}"/>
          </ac:picMkLst>
        </pc:picChg>
      </pc:sldChg>
      <pc:sldChg chg="addSp delSp modSp del mod ord">
        <pc:chgData name="Jessica Guinn" userId="e3a944e082fa576e" providerId="LiveId" clId="{4DF800C7-4BEB-4A6D-93A2-FAAAB9540311}" dt="2024-02-06T21:21:35.377" v="4461" actId="2696"/>
        <pc:sldMkLst>
          <pc:docMk/>
          <pc:sldMk cId="1715400757" sldId="264"/>
        </pc:sldMkLst>
        <pc:spChg chg="mod">
          <ac:chgData name="Jessica Guinn" userId="e3a944e082fa576e" providerId="LiveId" clId="{4DF800C7-4BEB-4A6D-93A2-FAAAB9540311}" dt="2024-02-06T02:06:43.813" v="3439" actId="20577"/>
          <ac:spMkLst>
            <pc:docMk/>
            <pc:sldMk cId="1715400757" sldId="264"/>
            <ac:spMk id="2" creationId="{619F56A6-A0B7-4AD3-A4A4-9522F249B031}"/>
          </ac:spMkLst>
        </pc:spChg>
        <pc:spChg chg="del">
          <ac:chgData name="Jessica Guinn" userId="e3a944e082fa576e" providerId="LiveId" clId="{4DF800C7-4BEB-4A6D-93A2-FAAAB9540311}" dt="2024-02-06T02:09:25.271" v="3449" actId="478"/>
          <ac:spMkLst>
            <pc:docMk/>
            <pc:sldMk cId="1715400757" sldId="264"/>
            <ac:spMk id="3" creationId="{F4E09964-5C29-4FD6-AB66-FC11856B4AF8}"/>
          </ac:spMkLst>
        </pc:spChg>
        <pc:spChg chg="mod">
          <ac:chgData name="Jessica Guinn" userId="e3a944e082fa576e" providerId="LiveId" clId="{4DF800C7-4BEB-4A6D-93A2-FAAAB9540311}" dt="2024-02-06T02:09:36.155" v="3452" actId="14100"/>
          <ac:spMkLst>
            <pc:docMk/>
            <pc:sldMk cId="1715400757" sldId="264"/>
            <ac:spMk id="4" creationId="{DFFA8F6C-85B2-40F8-9392-16F12DC2D8CA}"/>
          </ac:spMkLst>
        </pc:spChg>
        <pc:spChg chg="del">
          <ac:chgData name="Jessica Guinn" userId="e3a944e082fa576e" providerId="LiveId" clId="{4DF800C7-4BEB-4A6D-93A2-FAAAB9540311}" dt="2024-02-06T02:06:18.040" v="3420" actId="478"/>
          <ac:spMkLst>
            <pc:docMk/>
            <pc:sldMk cId="1715400757" sldId="264"/>
            <ac:spMk id="5" creationId="{86D629C6-DFC2-4FE6-9BC6-9CC5FAA30175}"/>
          </ac:spMkLst>
        </pc:spChg>
        <pc:spChg chg="del">
          <ac:chgData name="Jessica Guinn" userId="e3a944e082fa576e" providerId="LiveId" clId="{4DF800C7-4BEB-4A6D-93A2-FAAAB9540311}" dt="2024-02-06T02:06:11.575" v="3418" actId="478"/>
          <ac:spMkLst>
            <pc:docMk/>
            <pc:sldMk cId="1715400757" sldId="264"/>
            <ac:spMk id="6" creationId="{9CD48624-92E5-4A01-823A-A340A719ADBC}"/>
          </ac:spMkLst>
        </pc:spChg>
        <pc:spChg chg="del">
          <ac:chgData name="Jessica Guinn" userId="e3a944e082fa576e" providerId="LiveId" clId="{4DF800C7-4BEB-4A6D-93A2-FAAAB9540311}" dt="2024-02-06T02:06:25.589" v="3422" actId="478"/>
          <ac:spMkLst>
            <pc:docMk/>
            <pc:sldMk cId="1715400757" sldId="264"/>
            <ac:spMk id="8" creationId="{CCF3BEB4-74AE-46AA-B4D6-F74D0D1815C9}"/>
          </ac:spMkLst>
        </pc:spChg>
        <pc:spChg chg="add del mod">
          <ac:chgData name="Jessica Guinn" userId="e3a944e082fa576e" providerId="LiveId" clId="{4DF800C7-4BEB-4A6D-93A2-FAAAB9540311}" dt="2024-02-06T02:06:15.092" v="3419" actId="478"/>
          <ac:spMkLst>
            <pc:docMk/>
            <pc:sldMk cId="1715400757" sldId="264"/>
            <ac:spMk id="10" creationId="{55F75B4D-7306-D3E1-1735-E50B371555F0}"/>
          </ac:spMkLst>
        </pc:spChg>
        <pc:spChg chg="add del mod">
          <ac:chgData name="Jessica Guinn" userId="e3a944e082fa576e" providerId="LiveId" clId="{4DF800C7-4BEB-4A6D-93A2-FAAAB9540311}" dt="2024-02-06T02:06:21.205" v="3421" actId="478"/>
          <ac:spMkLst>
            <pc:docMk/>
            <pc:sldMk cId="1715400757" sldId="264"/>
            <ac:spMk id="12" creationId="{F9B34033-9197-4FE4-183D-FF60C73A88B2}"/>
          </ac:spMkLst>
        </pc:spChg>
        <pc:spChg chg="add del mod">
          <ac:chgData name="Jessica Guinn" userId="e3a944e082fa576e" providerId="LiveId" clId="{4DF800C7-4BEB-4A6D-93A2-FAAAB9540311}" dt="2024-02-06T02:09:27.700" v="3450" actId="478"/>
          <ac:spMkLst>
            <pc:docMk/>
            <pc:sldMk cId="1715400757" sldId="264"/>
            <ac:spMk id="14" creationId="{6878BCB0-5B8F-C092-A7A5-863E958D84D2}"/>
          </ac:spMkLst>
        </pc:spChg>
      </pc:sldChg>
      <pc:sldChg chg="del ord">
        <pc:chgData name="Jessica Guinn" userId="e3a944e082fa576e" providerId="LiveId" clId="{4DF800C7-4BEB-4A6D-93A2-FAAAB9540311}" dt="2024-02-06T21:20:20.308" v="4441" actId="47"/>
        <pc:sldMkLst>
          <pc:docMk/>
          <pc:sldMk cId="3305518317" sldId="265"/>
        </pc:sldMkLst>
      </pc:sldChg>
      <pc:sldChg chg="addSp delSp modSp mod modClrScheme chgLayout">
        <pc:chgData name="Jessica Guinn" userId="e3a944e082fa576e" providerId="LiveId" clId="{4DF800C7-4BEB-4A6D-93A2-FAAAB9540311}" dt="2024-02-06T23:39:23.722" v="4935" actId="20577"/>
        <pc:sldMkLst>
          <pc:docMk/>
          <pc:sldMk cId="1721841647" sldId="266"/>
        </pc:sldMkLst>
        <pc:spChg chg="mod">
          <ac:chgData name="Jessica Guinn" userId="e3a944e082fa576e" providerId="LiveId" clId="{4DF800C7-4BEB-4A6D-93A2-FAAAB9540311}" dt="2024-02-05T23:16:39.244" v="1146" actId="27636"/>
          <ac:spMkLst>
            <pc:docMk/>
            <pc:sldMk cId="1721841647" sldId="266"/>
            <ac:spMk id="2" creationId="{D4CB4489-FC73-422D-B916-0D61046F5294}"/>
          </ac:spMkLst>
        </pc:spChg>
        <pc:spChg chg="del">
          <ac:chgData name="Jessica Guinn" userId="e3a944e082fa576e" providerId="LiveId" clId="{4DF800C7-4BEB-4A6D-93A2-FAAAB9540311}" dt="2024-02-05T00:49:46.406" v="17" actId="478"/>
          <ac:spMkLst>
            <pc:docMk/>
            <pc:sldMk cId="1721841647" sldId="266"/>
            <ac:spMk id="3" creationId="{0957B5A0-5976-4FBC-9F15-908902EAE359}"/>
          </ac:spMkLst>
        </pc:spChg>
        <pc:spChg chg="add del mod">
          <ac:chgData name="Jessica Guinn" userId="e3a944e082fa576e" providerId="LiveId" clId="{4DF800C7-4BEB-4A6D-93A2-FAAAB9540311}" dt="2024-02-04T23:41:07.480" v="5" actId="478"/>
          <ac:spMkLst>
            <pc:docMk/>
            <pc:sldMk cId="1721841647" sldId="266"/>
            <ac:spMk id="5" creationId="{9B04EAE2-D6B2-9F7D-9820-FEE1373505A6}"/>
          </ac:spMkLst>
        </pc:spChg>
        <pc:spChg chg="add del mod">
          <ac:chgData name="Jessica Guinn" userId="e3a944e082fa576e" providerId="LiveId" clId="{4DF800C7-4BEB-4A6D-93A2-FAAAB9540311}" dt="2024-02-05T00:49:52.351" v="18" actId="478"/>
          <ac:spMkLst>
            <pc:docMk/>
            <pc:sldMk cId="1721841647" sldId="266"/>
            <ac:spMk id="8" creationId="{00E1B135-14CB-13D4-D251-CC36F7D2085D}"/>
          </ac:spMkLst>
        </pc:spChg>
        <pc:spChg chg="add del mod">
          <ac:chgData name="Jessica Guinn" userId="e3a944e082fa576e" providerId="LiveId" clId="{4DF800C7-4BEB-4A6D-93A2-FAAAB9540311}" dt="2024-02-05T00:50:28.954" v="24"/>
          <ac:spMkLst>
            <pc:docMk/>
            <pc:sldMk cId="1721841647" sldId="266"/>
            <ac:spMk id="9" creationId="{724BEE2C-5897-AEAE-663C-50C859735F83}"/>
          </ac:spMkLst>
        </pc:spChg>
        <pc:spChg chg="add mod">
          <ac:chgData name="Jessica Guinn" userId="e3a944e082fa576e" providerId="LiveId" clId="{4DF800C7-4BEB-4A6D-93A2-FAAAB9540311}" dt="2024-02-06T23:39:23.722" v="4935" actId="20577"/>
          <ac:spMkLst>
            <pc:docMk/>
            <pc:sldMk cId="1721841647" sldId="266"/>
            <ac:spMk id="10" creationId="{96367165-927B-881B-1CAC-12D2868A3B25}"/>
          </ac:spMkLst>
        </pc:spChg>
        <pc:spChg chg="add del mod">
          <ac:chgData name="Jessica Guinn" userId="e3a944e082fa576e" providerId="LiveId" clId="{4DF800C7-4BEB-4A6D-93A2-FAAAB9540311}" dt="2024-02-06T00:45:05.985" v="2215" actId="478"/>
          <ac:spMkLst>
            <pc:docMk/>
            <pc:sldMk cId="1721841647" sldId="266"/>
            <ac:spMk id="1031" creationId="{AF7C3094-3A95-AFF5-223E-F1A63C3AF8B4}"/>
          </ac:spMkLst>
        </pc:spChg>
        <pc:spChg chg="add mod">
          <ac:chgData name="Jessica Guinn" userId="e3a944e082fa576e" providerId="LiveId" clId="{4DF800C7-4BEB-4A6D-93A2-FAAAB9540311}" dt="2024-02-05T23:16:32.649" v="1144" actId="26606"/>
          <ac:spMkLst>
            <pc:docMk/>
            <pc:sldMk cId="1721841647" sldId="266"/>
            <ac:spMk id="1033" creationId="{7245C032-5BF3-5572-20D2-BF5A465BBBB0}"/>
          </ac:spMkLst>
        </pc:spChg>
        <pc:picChg chg="del">
          <ac:chgData name="Jessica Guinn" userId="e3a944e082fa576e" providerId="LiveId" clId="{4DF800C7-4BEB-4A6D-93A2-FAAAB9540311}" dt="2024-02-04T23:41:06.057" v="4" actId="478"/>
          <ac:picMkLst>
            <pc:docMk/>
            <pc:sldMk cId="1721841647" sldId="266"/>
            <ac:picMk id="6" creationId="{2E4C2C15-C217-4490-A3A7-E98F49FDF079}"/>
          </ac:picMkLst>
        </pc:picChg>
        <pc:picChg chg="add mod">
          <ac:chgData name="Jessica Guinn" userId="e3a944e082fa576e" providerId="LiveId" clId="{4DF800C7-4BEB-4A6D-93A2-FAAAB9540311}" dt="2024-02-05T23:17:05.116" v="1150" actId="1076"/>
          <ac:picMkLst>
            <pc:docMk/>
            <pc:sldMk cId="1721841647" sldId="266"/>
            <ac:picMk id="1026" creationId="{7EA769B5-8576-EE99-F3E8-9F0C93B27060}"/>
          </ac:picMkLst>
        </pc:picChg>
      </pc:sldChg>
      <pc:sldChg chg="del ord">
        <pc:chgData name="Jessica Guinn" userId="e3a944e082fa576e" providerId="LiveId" clId="{4DF800C7-4BEB-4A6D-93A2-FAAAB9540311}" dt="2024-02-06T21:20:26.946" v="4444" actId="47"/>
        <pc:sldMkLst>
          <pc:docMk/>
          <pc:sldMk cId="1173985025" sldId="267"/>
        </pc:sldMkLst>
      </pc:sldChg>
      <pc:sldChg chg="modSp mod">
        <pc:chgData name="Jessica Guinn" userId="e3a944e082fa576e" providerId="LiveId" clId="{4DF800C7-4BEB-4A6D-93A2-FAAAB9540311}" dt="2024-02-06T23:39:48.895" v="4944" actId="20577"/>
        <pc:sldMkLst>
          <pc:docMk/>
          <pc:sldMk cId="2809739222" sldId="269"/>
        </pc:sldMkLst>
        <pc:spChg chg="mod">
          <ac:chgData name="Jessica Guinn" userId="e3a944e082fa576e" providerId="LiveId" clId="{4DF800C7-4BEB-4A6D-93A2-FAAAB9540311}" dt="2024-02-05T23:11:29.055" v="958" actId="14100"/>
          <ac:spMkLst>
            <pc:docMk/>
            <pc:sldMk cId="2809739222" sldId="269"/>
            <ac:spMk id="2" creationId="{CC4FDDF4-5E5F-4266-BD01-618D384D0E9F}"/>
          </ac:spMkLst>
        </pc:spChg>
        <pc:spChg chg="mod">
          <ac:chgData name="Jessica Guinn" userId="e3a944e082fa576e" providerId="LiveId" clId="{4DF800C7-4BEB-4A6D-93A2-FAAAB9540311}" dt="2024-02-06T23:39:48.895" v="4944" actId="20577"/>
          <ac:spMkLst>
            <pc:docMk/>
            <pc:sldMk cId="2809739222" sldId="269"/>
            <ac:spMk id="3" creationId="{C86A883B-8665-48D9-9BB4-5C046036F62E}"/>
          </ac:spMkLst>
        </pc:spChg>
        <pc:spChg chg="mod">
          <ac:chgData name="Jessica Guinn" userId="e3a944e082fa576e" providerId="LiveId" clId="{4DF800C7-4BEB-4A6D-93A2-FAAAB9540311}" dt="2024-02-04T23:30:13.632" v="3" actId="14100"/>
          <ac:spMkLst>
            <pc:docMk/>
            <pc:sldMk cId="2809739222" sldId="269"/>
            <ac:spMk id="10" creationId="{CC29D7F5-5489-DD67-A5E8-360C3B822B27}"/>
          </ac:spMkLst>
        </pc:spChg>
        <pc:picChg chg="mod">
          <ac:chgData name="Jessica Guinn" userId="e3a944e082fa576e" providerId="LiveId" clId="{4DF800C7-4BEB-4A6D-93A2-FAAAB9540311}" dt="2024-02-04T23:30:02.444" v="0" actId="14100"/>
          <ac:picMkLst>
            <pc:docMk/>
            <pc:sldMk cId="2809739222" sldId="269"/>
            <ac:picMk id="6" creationId="{E6E4805E-E7F4-32F1-6F7B-60443B8DF6AA}"/>
          </ac:picMkLst>
        </pc:picChg>
      </pc:sldChg>
      <pc:sldChg chg="delSp mod">
        <pc:chgData name="Jessica Guinn" userId="e3a944e082fa576e" providerId="LiveId" clId="{4DF800C7-4BEB-4A6D-93A2-FAAAB9540311}" dt="2024-02-06T02:33:13.105" v="3519" actId="478"/>
        <pc:sldMkLst>
          <pc:docMk/>
          <pc:sldMk cId="1508071221" sldId="270"/>
        </pc:sldMkLst>
        <pc:spChg chg="del">
          <ac:chgData name="Jessica Guinn" userId="e3a944e082fa576e" providerId="LiveId" clId="{4DF800C7-4BEB-4A6D-93A2-FAAAB9540311}" dt="2024-02-06T02:33:13.105" v="3519" actId="478"/>
          <ac:spMkLst>
            <pc:docMk/>
            <pc:sldMk cId="1508071221" sldId="270"/>
            <ac:spMk id="5" creationId="{1911AF5F-8658-48C6-8F26-A03E38923927}"/>
          </ac:spMkLst>
        </pc:spChg>
      </pc:sldChg>
      <pc:sldChg chg="addSp delSp modSp del mod ord modMedia modClrScheme chgLayout">
        <pc:chgData name="Jessica Guinn" userId="e3a944e082fa576e" providerId="LiveId" clId="{4DF800C7-4BEB-4A6D-93A2-FAAAB9540311}" dt="2024-02-06T22:24:29.233" v="4614" actId="2696"/>
        <pc:sldMkLst>
          <pc:docMk/>
          <pc:sldMk cId="3771739300" sldId="271"/>
        </pc:sldMkLst>
        <pc:spChg chg="mod">
          <ac:chgData name="Jessica Guinn" userId="e3a944e082fa576e" providerId="LiveId" clId="{4DF800C7-4BEB-4A6D-93A2-FAAAB9540311}" dt="2024-02-06T02:29:03.841" v="3462" actId="20577"/>
          <ac:spMkLst>
            <pc:docMk/>
            <pc:sldMk cId="3771739300" sldId="271"/>
            <ac:spMk id="2" creationId="{D4CB4489-FC73-422D-B916-0D61046F5294}"/>
          </ac:spMkLst>
        </pc:spChg>
        <pc:spChg chg="mod">
          <ac:chgData name="Jessica Guinn" userId="e3a944e082fa576e" providerId="LiveId" clId="{4DF800C7-4BEB-4A6D-93A2-FAAAB9540311}" dt="2024-02-06T02:18:27.898" v="3457" actId="14100"/>
          <ac:spMkLst>
            <pc:docMk/>
            <pc:sldMk cId="3771739300" sldId="271"/>
            <ac:spMk id="10" creationId="{96367165-927B-881B-1CAC-12D2868A3B25}"/>
          </ac:spMkLst>
        </pc:spChg>
        <pc:spChg chg="add del mod">
          <ac:chgData name="Jessica Guinn" userId="e3a944e082fa576e" providerId="LiveId" clId="{4DF800C7-4BEB-4A6D-93A2-FAAAB9540311}" dt="2024-02-06T02:00:10.981" v="3417" actId="478"/>
          <ac:spMkLst>
            <pc:docMk/>
            <pc:sldMk cId="3771739300" sldId="271"/>
            <ac:spMk id="16" creationId="{14370659-57F4-9F6C-89EF-6FCBB1E31D0F}"/>
          </ac:spMkLst>
        </pc:spChg>
        <pc:spChg chg="add mod">
          <ac:chgData name="Jessica Guinn" userId="e3a944e082fa576e" providerId="LiveId" clId="{4DF800C7-4BEB-4A6D-93A2-FAAAB9540311}" dt="2024-02-06T01:59:33.277" v="3414" actId="26606"/>
          <ac:spMkLst>
            <pc:docMk/>
            <pc:sldMk cId="3771739300" sldId="271"/>
            <ac:spMk id="18" creationId="{B69D63D7-C7FB-76B5-EBF6-BD4D8BBB84FF}"/>
          </ac:spMkLst>
        </pc:spChg>
        <pc:picChg chg="add mod">
          <ac:chgData name="Jessica Guinn" userId="e3a944e082fa576e" providerId="LiveId" clId="{4DF800C7-4BEB-4A6D-93A2-FAAAB9540311}" dt="2024-02-06T01:59:36.862" v="3416"/>
          <ac:picMkLst>
            <pc:docMk/>
            <pc:sldMk cId="3771739300" sldId="271"/>
            <ac:picMk id="12" creationId="{930FFACC-AF11-EE1D-1764-FF25B0837021}"/>
          </ac:picMkLst>
        </pc:picChg>
        <pc:picChg chg="del mod">
          <ac:chgData name="Jessica Guinn" userId="e3a944e082fa576e" providerId="LiveId" clId="{4DF800C7-4BEB-4A6D-93A2-FAAAB9540311}" dt="2024-02-05T23:20:16.116" v="1160" actId="478"/>
          <ac:picMkLst>
            <pc:docMk/>
            <pc:sldMk cId="3771739300" sldId="271"/>
            <ac:picMk id="1026" creationId="{7EA769B5-8576-EE99-F3E8-9F0C93B27060}"/>
          </ac:picMkLst>
        </pc:picChg>
      </pc:sldChg>
      <pc:sldChg chg="add del ord">
        <pc:chgData name="Jessica Guinn" userId="e3a944e082fa576e" providerId="LiveId" clId="{4DF800C7-4BEB-4A6D-93A2-FAAAB9540311}" dt="2024-02-06T21:20:32.418" v="4446" actId="47"/>
        <pc:sldMkLst>
          <pc:docMk/>
          <pc:sldMk cId="349678660" sldId="272"/>
        </pc:sldMkLst>
      </pc:sldChg>
      <pc:sldChg chg="addSp delSp modSp add mod ord modClrScheme chgLayout">
        <pc:chgData name="Jessica Guinn" userId="e3a944e082fa576e" providerId="LiveId" clId="{4DF800C7-4BEB-4A6D-93A2-FAAAB9540311}" dt="2024-02-06T23:39:31.859" v="4939" actId="20577"/>
        <pc:sldMkLst>
          <pc:docMk/>
          <pc:sldMk cId="3282101529" sldId="273"/>
        </pc:sldMkLst>
        <pc:spChg chg="mod">
          <ac:chgData name="Jessica Guinn" userId="e3a944e082fa576e" providerId="LiveId" clId="{4DF800C7-4BEB-4A6D-93A2-FAAAB9540311}" dt="2024-02-06T23:24:29.540" v="4886" actId="14100"/>
          <ac:spMkLst>
            <pc:docMk/>
            <pc:sldMk cId="3282101529" sldId="273"/>
            <ac:spMk id="2" creationId="{D4CB4489-FC73-422D-B916-0D61046F5294}"/>
          </ac:spMkLst>
        </pc:spChg>
        <pc:spChg chg="mod">
          <ac:chgData name="Jessica Guinn" userId="e3a944e082fa576e" providerId="LiveId" clId="{4DF800C7-4BEB-4A6D-93A2-FAAAB9540311}" dt="2024-02-06T23:39:31.859" v="4939" actId="20577"/>
          <ac:spMkLst>
            <pc:docMk/>
            <pc:sldMk cId="3282101529" sldId="273"/>
            <ac:spMk id="10" creationId="{96367165-927B-881B-1CAC-12D2868A3B25}"/>
          </ac:spMkLst>
        </pc:spChg>
        <pc:spChg chg="add del mod">
          <ac:chgData name="Jessica Guinn" userId="e3a944e082fa576e" providerId="LiveId" clId="{4DF800C7-4BEB-4A6D-93A2-FAAAB9540311}" dt="2024-02-06T02:30:41.904" v="3467" actId="478"/>
          <ac:spMkLst>
            <pc:docMk/>
            <pc:sldMk cId="3282101529" sldId="273"/>
            <ac:spMk id="1031" creationId="{427564EF-D5EC-E95F-E01F-FB0D3EEBC31C}"/>
          </ac:spMkLst>
        </pc:spChg>
        <pc:spChg chg="add mod">
          <ac:chgData name="Jessica Guinn" userId="e3a944e082fa576e" providerId="LiveId" clId="{4DF800C7-4BEB-4A6D-93A2-FAAAB9540311}" dt="2024-02-05T23:12:18.335" v="960" actId="26606"/>
          <ac:spMkLst>
            <pc:docMk/>
            <pc:sldMk cId="3282101529" sldId="273"/>
            <ac:spMk id="1033" creationId="{32E56E35-8E2E-F3BF-8445-937673D1934A}"/>
          </ac:spMkLst>
        </pc:spChg>
        <pc:picChg chg="mod">
          <ac:chgData name="Jessica Guinn" userId="e3a944e082fa576e" providerId="LiveId" clId="{4DF800C7-4BEB-4A6D-93A2-FAAAB9540311}" dt="2024-02-05T23:12:18.335" v="960" actId="26606"/>
          <ac:picMkLst>
            <pc:docMk/>
            <pc:sldMk cId="3282101529" sldId="273"/>
            <ac:picMk id="1026" creationId="{7EA769B5-8576-EE99-F3E8-9F0C93B27060}"/>
          </ac:picMkLst>
        </pc:picChg>
      </pc:sldChg>
      <pc:sldChg chg="addSp delSp modSp add mod ord modClrScheme chgLayout">
        <pc:chgData name="Jessica Guinn" userId="e3a944e082fa576e" providerId="LiveId" clId="{4DF800C7-4BEB-4A6D-93A2-FAAAB9540311}" dt="2024-02-06T23:52:21.933" v="4946" actId="255"/>
        <pc:sldMkLst>
          <pc:docMk/>
          <pc:sldMk cId="4032159695" sldId="274"/>
        </pc:sldMkLst>
        <pc:spChg chg="mod">
          <ac:chgData name="Jessica Guinn" userId="e3a944e082fa576e" providerId="LiveId" clId="{4DF800C7-4BEB-4A6D-93A2-FAAAB9540311}" dt="2024-02-05T23:19:55.304" v="1157" actId="14100"/>
          <ac:spMkLst>
            <pc:docMk/>
            <pc:sldMk cId="4032159695" sldId="274"/>
            <ac:spMk id="2" creationId="{D4CB4489-FC73-422D-B916-0D61046F5294}"/>
          </ac:spMkLst>
        </pc:spChg>
        <pc:spChg chg="mod">
          <ac:chgData name="Jessica Guinn" userId="e3a944e082fa576e" providerId="LiveId" clId="{4DF800C7-4BEB-4A6D-93A2-FAAAB9540311}" dt="2024-02-06T23:52:21.933" v="4946" actId="255"/>
          <ac:spMkLst>
            <pc:docMk/>
            <pc:sldMk cId="4032159695" sldId="274"/>
            <ac:spMk id="4" creationId="{734D2992-DEEA-7400-F4DC-56E7F01FFF8B}"/>
          </ac:spMkLst>
        </pc:spChg>
        <pc:spChg chg="mod">
          <ac:chgData name="Jessica Guinn" userId="e3a944e082fa576e" providerId="LiveId" clId="{4DF800C7-4BEB-4A6D-93A2-FAAAB9540311}" dt="2024-02-06T00:50:16.778" v="2222" actId="20577"/>
          <ac:spMkLst>
            <pc:docMk/>
            <pc:sldMk cId="4032159695" sldId="274"/>
            <ac:spMk id="10" creationId="{96367165-927B-881B-1CAC-12D2868A3B25}"/>
          </ac:spMkLst>
        </pc:spChg>
        <pc:spChg chg="add mod">
          <ac:chgData name="Jessica Guinn" userId="e3a944e082fa576e" providerId="LiveId" clId="{4DF800C7-4BEB-4A6D-93A2-FAAAB9540311}" dt="2024-02-05T23:12:28.600" v="961" actId="26606"/>
          <ac:spMkLst>
            <pc:docMk/>
            <pc:sldMk cId="4032159695" sldId="274"/>
            <ac:spMk id="1031" creationId="{2FC73D08-77AA-765F-E9F8-83ADCFBB4674}"/>
          </ac:spMkLst>
        </pc:spChg>
        <pc:spChg chg="add mod">
          <ac:chgData name="Jessica Guinn" userId="e3a944e082fa576e" providerId="LiveId" clId="{4DF800C7-4BEB-4A6D-93A2-FAAAB9540311}" dt="2024-02-06T22:24:11.400" v="4609" actId="20577"/>
          <ac:spMkLst>
            <pc:docMk/>
            <pc:sldMk cId="4032159695" sldId="274"/>
            <ac:spMk id="1033" creationId="{903E6523-1A70-4B8F-AC16-A7CBE3DE45D5}"/>
          </ac:spMkLst>
        </pc:spChg>
        <pc:picChg chg="mod">
          <ac:chgData name="Jessica Guinn" userId="e3a944e082fa576e" providerId="LiveId" clId="{4DF800C7-4BEB-4A6D-93A2-FAAAB9540311}" dt="2024-02-06T02:16:22.363" v="3453" actId="14100"/>
          <ac:picMkLst>
            <pc:docMk/>
            <pc:sldMk cId="4032159695" sldId="274"/>
            <ac:picMk id="3" creationId="{2CE0FA4D-C685-00BA-72BF-F72AA60B4C47}"/>
          </ac:picMkLst>
        </pc:picChg>
        <pc:picChg chg="add del mod modCrop">
          <ac:chgData name="Jessica Guinn" userId="e3a944e082fa576e" providerId="LiveId" clId="{4DF800C7-4BEB-4A6D-93A2-FAAAB9540311}" dt="2024-02-06T01:58:14.342" v="3410" actId="478"/>
          <ac:picMkLst>
            <pc:docMk/>
            <pc:sldMk cId="4032159695" sldId="274"/>
            <ac:picMk id="3" creationId="{9F7BC95C-28EE-12D2-0332-DFC0B7DD8F03}"/>
          </ac:picMkLst>
        </pc:picChg>
        <pc:picChg chg="add mod">
          <ac:chgData name="Jessica Guinn" userId="e3a944e082fa576e" providerId="LiveId" clId="{4DF800C7-4BEB-4A6D-93A2-FAAAB9540311}" dt="2024-02-06T01:58:22.199" v="3412" actId="1076"/>
          <ac:picMkLst>
            <pc:docMk/>
            <pc:sldMk cId="4032159695" sldId="274"/>
            <ac:picMk id="5" creationId="{79C6C930-911C-9E0D-E0CA-30246C4B06BB}"/>
          </ac:picMkLst>
        </pc:picChg>
        <pc:picChg chg="add">
          <ac:chgData name="Jessica Guinn" userId="e3a944e082fa576e" providerId="LiveId" clId="{4DF800C7-4BEB-4A6D-93A2-FAAAB9540311}" dt="2024-02-06T01:58:25.818" v="3413"/>
          <ac:picMkLst>
            <pc:docMk/>
            <pc:sldMk cId="4032159695" sldId="274"/>
            <ac:picMk id="6" creationId="{5CE9F4DC-76B7-5FB6-0E18-D82620BB9D08}"/>
          </ac:picMkLst>
        </pc:picChg>
        <pc:picChg chg="del mod">
          <ac:chgData name="Jessica Guinn" userId="e3a944e082fa576e" providerId="LiveId" clId="{4DF800C7-4BEB-4A6D-93A2-FAAAB9540311}" dt="2024-02-05T23:18:07.760" v="1151" actId="478"/>
          <ac:picMkLst>
            <pc:docMk/>
            <pc:sldMk cId="4032159695" sldId="274"/>
            <ac:picMk id="1026" creationId="{7EA769B5-8576-EE99-F3E8-9F0C93B27060}"/>
          </ac:picMkLst>
        </pc:picChg>
      </pc:sldChg>
      <pc:sldChg chg="addSp delSp modSp add mod ord modClrScheme chgLayout">
        <pc:chgData name="Jessica Guinn" userId="e3a944e082fa576e" providerId="LiveId" clId="{4DF800C7-4BEB-4A6D-93A2-FAAAB9540311}" dt="2024-02-06T23:59:08.826" v="4968" actId="20577"/>
        <pc:sldMkLst>
          <pc:docMk/>
          <pc:sldMk cId="1910694003" sldId="275"/>
        </pc:sldMkLst>
        <pc:spChg chg="mod">
          <ac:chgData name="Jessica Guinn" userId="e3a944e082fa576e" providerId="LiveId" clId="{4DF800C7-4BEB-4A6D-93A2-FAAAB9540311}" dt="2024-02-06T22:23:25.012" v="4603" actId="27636"/>
          <ac:spMkLst>
            <pc:docMk/>
            <pc:sldMk cId="1910694003" sldId="275"/>
            <ac:spMk id="2" creationId="{D4CB4489-FC73-422D-B916-0D61046F5294}"/>
          </ac:spMkLst>
        </pc:spChg>
        <pc:spChg chg="mod">
          <ac:chgData name="Jessica Guinn" userId="e3a944e082fa576e" providerId="LiveId" clId="{4DF800C7-4BEB-4A6D-93A2-FAAAB9540311}" dt="2024-02-06T23:59:08.826" v="4968" actId="20577"/>
          <ac:spMkLst>
            <pc:docMk/>
            <pc:sldMk cId="1910694003" sldId="275"/>
            <ac:spMk id="10" creationId="{96367165-927B-881B-1CAC-12D2868A3B25}"/>
          </ac:spMkLst>
        </pc:spChg>
        <pc:spChg chg="add mod">
          <ac:chgData name="Jessica Guinn" userId="e3a944e082fa576e" providerId="LiveId" clId="{4DF800C7-4BEB-4A6D-93A2-FAAAB9540311}" dt="2024-02-05T23:12:35.067" v="962" actId="26606"/>
          <ac:spMkLst>
            <pc:docMk/>
            <pc:sldMk cId="1910694003" sldId="275"/>
            <ac:spMk id="1031" creationId="{9A5ABC51-5D78-D9EB-D138-517A7472CF16}"/>
          </ac:spMkLst>
        </pc:spChg>
        <pc:spChg chg="add mod">
          <ac:chgData name="Jessica Guinn" userId="e3a944e082fa576e" providerId="LiveId" clId="{4DF800C7-4BEB-4A6D-93A2-FAAAB9540311}" dt="2024-02-05T23:12:35.067" v="962" actId="26606"/>
          <ac:spMkLst>
            <pc:docMk/>
            <pc:sldMk cId="1910694003" sldId="275"/>
            <ac:spMk id="1033" creationId="{4DD6D4FA-B313-6CAA-1D46-17985A63A62A}"/>
          </ac:spMkLst>
        </pc:spChg>
        <pc:spChg chg="add mod">
          <ac:chgData name="Jessica Guinn" userId="e3a944e082fa576e" providerId="LiveId" clId="{4DF800C7-4BEB-4A6D-93A2-FAAAB9540311}" dt="2024-02-05T23:12:35.067" v="962" actId="26606"/>
          <ac:spMkLst>
            <pc:docMk/>
            <pc:sldMk cId="1910694003" sldId="275"/>
            <ac:spMk id="1035" creationId="{2C902F53-4ED5-72C4-140F-BF01FC641008}"/>
          </ac:spMkLst>
        </pc:spChg>
        <pc:spChg chg="add mod">
          <ac:chgData name="Jessica Guinn" userId="e3a944e082fa576e" providerId="LiveId" clId="{4DF800C7-4BEB-4A6D-93A2-FAAAB9540311}" dt="2024-02-05T23:12:35.067" v="962" actId="26606"/>
          <ac:spMkLst>
            <pc:docMk/>
            <pc:sldMk cId="1910694003" sldId="275"/>
            <ac:spMk id="1037" creationId="{8A35BC96-A8FD-C2C3-EBBB-E7926AE4328E}"/>
          </ac:spMkLst>
        </pc:spChg>
        <pc:spChg chg="add del mod">
          <ac:chgData name="Jessica Guinn" userId="e3a944e082fa576e" providerId="LiveId" clId="{4DF800C7-4BEB-4A6D-93A2-FAAAB9540311}" dt="2024-02-06T04:41:29.593" v="4435" actId="478"/>
          <ac:spMkLst>
            <pc:docMk/>
            <pc:sldMk cId="1910694003" sldId="275"/>
            <ac:spMk id="1039" creationId="{79CA0C7D-EF02-E48B-1B09-DC4DF6118B72}"/>
          </ac:spMkLst>
        </pc:spChg>
        <pc:spChg chg="add mod ord">
          <ac:chgData name="Jessica Guinn" userId="e3a944e082fa576e" providerId="LiveId" clId="{4DF800C7-4BEB-4A6D-93A2-FAAAB9540311}" dt="2024-02-06T21:23:17.230" v="4565" actId="20577"/>
          <ac:spMkLst>
            <pc:docMk/>
            <pc:sldMk cId="1910694003" sldId="275"/>
            <ac:spMk id="1041" creationId="{6CA3A79D-5A2D-7061-388D-74AF42A21CA8}"/>
          </ac:spMkLst>
        </pc:spChg>
        <pc:picChg chg="add mod">
          <ac:chgData name="Jessica Guinn" userId="e3a944e082fa576e" providerId="LiveId" clId="{4DF800C7-4BEB-4A6D-93A2-FAAAB9540311}" dt="2024-02-06T04:35:02.174" v="4015" actId="1076"/>
          <ac:picMkLst>
            <pc:docMk/>
            <pc:sldMk cId="1910694003" sldId="275"/>
            <ac:picMk id="3" creationId="{66390F64-8737-DC83-375A-E9564BBDA943}"/>
          </ac:picMkLst>
        </pc:picChg>
        <pc:picChg chg="del mod">
          <ac:chgData name="Jessica Guinn" userId="e3a944e082fa576e" providerId="LiveId" clId="{4DF800C7-4BEB-4A6D-93A2-FAAAB9540311}" dt="2024-02-06T01:35:11.257" v="2248" actId="478"/>
          <ac:picMkLst>
            <pc:docMk/>
            <pc:sldMk cId="1910694003" sldId="275"/>
            <ac:picMk id="1026" creationId="{7EA769B5-8576-EE99-F3E8-9F0C93B27060}"/>
          </ac:picMkLst>
        </pc:picChg>
      </pc:sldChg>
      <pc:sldChg chg="addSp delSp modSp new mod ord modClrScheme chgLayout">
        <pc:chgData name="Jessica Guinn" userId="e3a944e082fa576e" providerId="LiveId" clId="{4DF800C7-4BEB-4A6D-93A2-FAAAB9540311}" dt="2024-02-06T00:44:24.981" v="2208"/>
        <pc:sldMkLst>
          <pc:docMk/>
          <pc:sldMk cId="1393674134" sldId="276"/>
        </pc:sldMkLst>
        <pc:spChg chg="add del">
          <ac:chgData name="Jessica Guinn" userId="e3a944e082fa576e" providerId="LiveId" clId="{4DF800C7-4BEB-4A6D-93A2-FAAAB9540311}" dt="2024-02-05T23:53:02.884" v="1166" actId="26606"/>
          <ac:spMkLst>
            <pc:docMk/>
            <pc:sldMk cId="1393674134" sldId="276"/>
            <ac:spMk id="2" creationId="{310437F4-9D23-4E0E-56DE-AE186E801535}"/>
          </ac:spMkLst>
        </pc:spChg>
        <pc:spChg chg="add del">
          <ac:chgData name="Jessica Guinn" userId="e3a944e082fa576e" providerId="LiveId" clId="{4DF800C7-4BEB-4A6D-93A2-FAAAB9540311}" dt="2024-02-05T23:53:02.884" v="1166" actId="26606"/>
          <ac:spMkLst>
            <pc:docMk/>
            <pc:sldMk cId="1393674134" sldId="276"/>
            <ac:spMk id="3" creationId="{305AD102-DC20-60FE-1846-2228AB0551CE}"/>
          </ac:spMkLst>
        </pc:spChg>
        <pc:spChg chg="add del">
          <ac:chgData name="Jessica Guinn" userId="e3a944e082fa576e" providerId="LiveId" clId="{4DF800C7-4BEB-4A6D-93A2-FAAAB9540311}" dt="2024-02-05T23:53:02.884" v="1166" actId="26606"/>
          <ac:spMkLst>
            <pc:docMk/>
            <pc:sldMk cId="1393674134" sldId="276"/>
            <ac:spMk id="4" creationId="{52B470BB-632C-996D-C599-F200FA82BD92}"/>
          </ac:spMkLst>
        </pc:spChg>
        <pc:spChg chg="del mod">
          <ac:chgData name="Jessica Guinn" userId="e3a944e082fa576e" providerId="LiveId" clId="{4DF800C7-4BEB-4A6D-93A2-FAAAB9540311}" dt="2024-02-06T00:01:41.272" v="1197" actId="478"/>
          <ac:spMkLst>
            <pc:docMk/>
            <pc:sldMk cId="1393674134" sldId="276"/>
            <ac:spMk id="5" creationId="{16A1AC11-7073-0E50-6182-1B0CF88C0FD2}"/>
          </ac:spMkLst>
        </pc:spChg>
        <pc:spChg chg="mod">
          <ac:chgData name="Jessica Guinn" userId="e3a944e082fa576e" providerId="LiveId" clId="{4DF800C7-4BEB-4A6D-93A2-FAAAB9540311}" dt="2024-02-05T23:56:01.332" v="1175" actId="26606"/>
          <ac:spMkLst>
            <pc:docMk/>
            <pc:sldMk cId="1393674134" sldId="276"/>
            <ac:spMk id="6" creationId="{1FBAD7BA-8C34-CF79-8F40-01369114A58F}"/>
          </ac:spMkLst>
        </pc:spChg>
        <pc:spChg chg="add">
          <ac:chgData name="Jessica Guinn" userId="e3a944e082fa576e" providerId="LiveId" clId="{4DF800C7-4BEB-4A6D-93A2-FAAAB9540311}" dt="2024-02-05T23:53:24.639" v="1169"/>
          <ac:spMkLst>
            <pc:docMk/>
            <pc:sldMk cId="1393674134" sldId="276"/>
            <ac:spMk id="7" creationId="{DED04E0F-1FEB-150F-9409-6B5495AD2F43}"/>
          </ac:spMkLst>
        </pc:spChg>
        <pc:spChg chg="add del mod">
          <ac:chgData name="Jessica Guinn" userId="e3a944e082fa576e" providerId="LiveId" clId="{4DF800C7-4BEB-4A6D-93A2-FAAAB9540311}" dt="2024-02-05T23:59:52.023" v="1184" actId="478"/>
          <ac:spMkLst>
            <pc:docMk/>
            <pc:sldMk cId="1393674134" sldId="276"/>
            <ac:spMk id="9" creationId="{FE8BC3BE-47D7-FAB0-2019-E55D8AFE51EA}"/>
          </ac:spMkLst>
        </pc:spChg>
        <pc:spChg chg="add del mod">
          <ac:chgData name="Jessica Guinn" userId="e3a944e082fa576e" providerId="LiveId" clId="{4DF800C7-4BEB-4A6D-93A2-FAAAB9540311}" dt="2024-02-05T23:59:06.297" v="1177" actId="478"/>
          <ac:spMkLst>
            <pc:docMk/>
            <pc:sldMk cId="1393674134" sldId="276"/>
            <ac:spMk id="10" creationId="{AD3F7DBB-B436-C626-14DD-6DBF53A9E1B6}"/>
          </ac:spMkLst>
        </pc:spChg>
        <pc:spChg chg="add del mod">
          <ac:chgData name="Jessica Guinn" userId="e3a944e082fa576e" providerId="LiveId" clId="{4DF800C7-4BEB-4A6D-93A2-FAAAB9540311}" dt="2024-02-05T23:53:02.881" v="1165" actId="26606"/>
          <ac:spMkLst>
            <pc:docMk/>
            <pc:sldMk cId="1393674134" sldId="276"/>
            <ac:spMk id="11" creationId="{5E3955ED-621D-30D0-65BF-29CD4501C7BF}"/>
          </ac:spMkLst>
        </pc:spChg>
        <pc:spChg chg="add del mod">
          <ac:chgData name="Jessica Guinn" userId="e3a944e082fa576e" providerId="LiveId" clId="{4DF800C7-4BEB-4A6D-93A2-FAAAB9540311}" dt="2024-02-05T23:59:00.439" v="1176"/>
          <ac:spMkLst>
            <pc:docMk/>
            <pc:sldMk cId="1393674134" sldId="276"/>
            <ac:spMk id="12" creationId="{B584C2E9-F927-056D-7FCB-B2F6A0FCC6D0}"/>
          </ac:spMkLst>
        </pc:spChg>
        <pc:spChg chg="add del mod">
          <ac:chgData name="Jessica Guinn" userId="e3a944e082fa576e" providerId="LiveId" clId="{4DF800C7-4BEB-4A6D-93A2-FAAAB9540311}" dt="2024-02-05T23:53:02.881" v="1165" actId="26606"/>
          <ac:spMkLst>
            <pc:docMk/>
            <pc:sldMk cId="1393674134" sldId="276"/>
            <ac:spMk id="13" creationId="{9A69B3F1-77FE-2952-AE84-A89E6329C78E}"/>
          </ac:spMkLst>
        </pc:spChg>
        <pc:spChg chg="add del mod">
          <ac:chgData name="Jessica Guinn" userId="e3a944e082fa576e" providerId="LiveId" clId="{4DF800C7-4BEB-4A6D-93A2-FAAAB9540311}" dt="2024-02-05T23:59:07.896" v="1178" actId="478"/>
          <ac:spMkLst>
            <pc:docMk/>
            <pc:sldMk cId="1393674134" sldId="276"/>
            <ac:spMk id="14" creationId="{545D8CE3-1810-C8D5-8935-B8D442D38FA9}"/>
          </ac:spMkLst>
        </pc:spChg>
        <pc:spChg chg="add del mod">
          <ac:chgData name="Jessica Guinn" userId="e3a944e082fa576e" providerId="LiveId" clId="{4DF800C7-4BEB-4A6D-93A2-FAAAB9540311}" dt="2024-02-05T23:53:02.881" v="1165" actId="26606"/>
          <ac:spMkLst>
            <pc:docMk/>
            <pc:sldMk cId="1393674134" sldId="276"/>
            <ac:spMk id="15" creationId="{CF08DE9C-9894-F27C-757D-610FD4BB3259}"/>
          </ac:spMkLst>
        </pc:spChg>
        <pc:spChg chg="add del mod">
          <ac:chgData name="Jessica Guinn" userId="e3a944e082fa576e" providerId="LiveId" clId="{4DF800C7-4BEB-4A6D-93A2-FAAAB9540311}" dt="2024-02-06T00:00:25.946" v="1187" actId="478"/>
          <ac:spMkLst>
            <pc:docMk/>
            <pc:sldMk cId="1393674134" sldId="276"/>
            <ac:spMk id="16" creationId="{75888F0F-BD85-BD50-E179-6411C5C9BADB}"/>
          </ac:spMkLst>
        </pc:spChg>
        <pc:spChg chg="add del mod">
          <ac:chgData name="Jessica Guinn" userId="e3a944e082fa576e" providerId="LiveId" clId="{4DF800C7-4BEB-4A6D-93A2-FAAAB9540311}" dt="2024-02-05T23:53:02.881" v="1165" actId="26606"/>
          <ac:spMkLst>
            <pc:docMk/>
            <pc:sldMk cId="1393674134" sldId="276"/>
            <ac:spMk id="17" creationId="{80823F04-3041-A987-5D76-610DEF483B1D}"/>
          </ac:spMkLst>
        </pc:spChg>
        <pc:spChg chg="add del mod">
          <ac:chgData name="Jessica Guinn" userId="e3a944e082fa576e" providerId="LiveId" clId="{4DF800C7-4BEB-4A6D-93A2-FAAAB9540311}" dt="2024-02-05T23:53:02.881" v="1165" actId="26606"/>
          <ac:spMkLst>
            <pc:docMk/>
            <pc:sldMk cId="1393674134" sldId="276"/>
            <ac:spMk id="19" creationId="{C3C45A41-C17A-8AF9-723B-571C51132D0D}"/>
          </ac:spMkLst>
        </pc:spChg>
        <pc:spChg chg="add del mod">
          <ac:chgData name="Jessica Guinn" userId="e3a944e082fa576e" providerId="LiveId" clId="{4DF800C7-4BEB-4A6D-93A2-FAAAB9540311}" dt="2024-02-06T00:06:00.535" v="1386" actId="478"/>
          <ac:spMkLst>
            <pc:docMk/>
            <pc:sldMk cId="1393674134" sldId="276"/>
            <ac:spMk id="21" creationId="{CCD7D831-DCEA-DA76-9A2B-5EB8B120CEB1}"/>
          </ac:spMkLst>
        </pc:spChg>
        <pc:spChg chg="add del mod">
          <ac:chgData name="Jessica Guinn" userId="e3a944e082fa576e" providerId="LiveId" clId="{4DF800C7-4BEB-4A6D-93A2-FAAAB9540311}" dt="2024-02-06T00:05:57.224" v="1385" actId="478"/>
          <ac:spMkLst>
            <pc:docMk/>
            <pc:sldMk cId="1393674134" sldId="276"/>
            <ac:spMk id="22" creationId="{64F3D19C-498C-EA07-4112-C25C9C7403A9}"/>
          </ac:spMkLst>
        </pc:spChg>
        <pc:spChg chg="add del mod">
          <ac:chgData name="Jessica Guinn" userId="e3a944e082fa576e" providerId="LiveId" clId="{4DF800C7-4BEB-4A6D-93A2-FAAAB9540311}" dt="2024-02-06T00:05:55.079" v="1384" actId="478"/>
          <ac:spMkLst>
            <pc:docMk/>
            <pc:sldMk cId="1393674134" sldId="276"/>
            <ac:spMk id="23" creationId="{978B19F0-6B07-8322-5245-4D6994ADB504}"/>
          </ac:spMkLst>
        </pc:spChg>
        <pc:spChg chg="add mod">
          <ac:chgData name="Jessica Guinn" userId="e3a944e082fa576e" providerId="LiveId" clId="{4DF800C7-4BEB-4A6D-93A2-FAAAB9540311}" dt="2024-02-06T00:27:44.768" v="1964" actId="113"/>
          <ac:spMkLst>
            <pc:docMk/>
            <pc:sldMk cId="1393674134" sldId="276"/>
            <ac:spMk id="26" creationId="{6086C9E5-0BAB-28EC-A39A-51C1F8F687C8}"/>
          </ac:spMkLst>
        </pc:spChg>
        <pc:spChg chg="add mod">
          <ac:chgData name="Jessica Guinn" userId="e3a944e082fa576e" providerId="LiveId" clId="{4DF800C7-4BEB-4A6D-93A2-FAAAB9540311}" dt="2024-02-06T00:27:48.903" v="1965" actId="113"/>
          <ac:spMkLst>
            <pc:docMk/>
            <pc:sldMk cId="1393674134" sldId="276"/>
            <ac:spMk id="27" creationId="{F3F0E941-B989-DC1A-147C-79C374885D21}"/>
          </ac:spMkLst>
        </pc:spChg>
        <pc:graphicFrameChg chg="add del mod modGraphic">
          <ac:chgData name="Jessica Guinn" userId="e3a944e082fa576e" providerId="LiveId" clId="{4DF800C7-4BEB-4A6D-93A2-FAAAB9540311}" dt="2024-02-06T00:07:48.048" v="1393" actId="478"/>
          <ac:graphicFrameMkLst>
            <pc:docMk/>
            <pc:sldMk cId="1393674134" sldId="276"/>
            <ac:graphicFrameMk id="24" creationId="{058A06DF-DF35-E5FC-2A88-3910C98E39DE}"/>
          </ac:graphicFrameMkLst>
        </pc:graphicFrameChg>
        <pc:graphicFrameChg chg="add mod modGraphic">
          <ac:chgData name="Jessica Guinn" userId="e3a944e082fa576e" providerId="LiveId" clId="{4DF800C7-4BEB-4A6D-93A2-FAAAB9540311}" dt="2024-02-06T00:39:59.197" v="2191" actId="113"/>
          <ac:graphicFrameMkLst>
            <pc:docMk/>
            <pc:sldMk cId="1393674134" sldId="276"/>
            <ac:graphicFrameMk id="25" creationId="{F24BB28D-AEE9-42D0-063C-0AB390B7B5AA}"/>
          </ac:graphicFrameMkLst>
        </pc:graphicFrameChg>
        <pc:picChg chg="add del mod">
          <ac:chgData name="Jessica Guinn" userId="e3a944e082fa576e" providerId="LiveId" clId="{4DF800C7-4BEB-4A6D-93A2-FAAAB9540311}" dt="2024-02-05T23:54:05.385" v="1174" actId="478"/>
          <ac:picMkLst>
            <pc:docMk/>
            <pc:sldMk cId="1393674134" sldId="276"/>
            <ac:picMk id="8" creationId="{AC47828D-A35C-DBD6-A191-90394DF06661}"/>
          </ac:picMkLst>
        </pc:picChg>
        <pc:picChg chg="add mod">
          <ac:chgData name="Jessica Guinn" userId="e3a944e082fa576e" providerId="LiveId" clId="{4DF800C7-4BEB-4A6D-93A2-FAAAB9540311}" dt="2024-02-06T00:41:01.378" v="2192" actId="14100"/>
          <ac:picMkLst>
            <pc:docMk/>
            <pc:sldMk cId="1393674134" sldId="276"/>
            <ac:picMk id="18" creationId="{3320D446-6501-B528-61F1-D5F108EF74B6}"/>
          </ac:picMkLst>
        </pc:picChg>
        <pc:picChg chg="add mod">
          <ac:chgData name="Jessica Guinn" userId="e3a944e082fa576e" providerId="LiveId" clId="{4DF800C7-4BEB-4A6D-93A2-FAAAB9540311}" dt="2024-02-06T00:41:53.505" v="2199" actId="1037"/>
          <ac:picMkLst>
            <pc:docMk/>
            <pc:sldMk cId="1393674134" sldId="276"/>
            <ac:picMk id="20" creationId="{F5EAAD4C-5B74-F72F-7E49-31FA1B11519C}"/>
          </ac:picMkLst>
        </pc:picChg>
      </pc:sldChg>
      <pc:sldChg chg="add del">
        <pc:chgData name="Jessica Guinn" userId="e3a944e082fa576e" providerId="LiveId" clId="{4DF800C7-4BEB-4A6D-93A2-FAAAB9540311}" dt="2024-02-05T23:53:10.323" v="1168" actId="2696"/>
        <pc:sldMkLst>
          <pc:docMk/>
          <pc:sldMk cId="68876763" sldId="277"/>
        </pc:sldMkLst>
      </pc:sldChg>
      <pc:sldChg chg="addSp delSp modSp add mod ord">
        <pc:chgData name="Jessica Guinn" userId="e3a944e082fa576e" providerId="LiveId" clId="{4DF800C7-4BEB-4A6D-93A2-FAAAB9540311}" dt="2024-02-06T04:17:28.476" v="3522" actId="14100"/>
        <pc:sldMkLst>
          <pc:docMk/>
          <pc:sldMk cId="4087731513" sldId="277"/>
        </pc:sldMkLst>
        <pc:spChg chg="add del mod">
          <ac:chgData name="Jessica Guinn" userId="e3a944e082fa576e" providerId="LiveId" clId="{4DF800C7-4BEB-4A6D-93A2-FAAAB9540311}" dt="2024-02-06T00:34:09.652" v="1999" actId="478"/>
          <ac:spMkLst>
            <pc:docMk/>
            <pc:sldMk cId="4087731513" sldId="277"/>
            <ac:spMk id="7" creationId="{2D24F992-7AFE-0A18-E2C4-8EAE3F9B0322}"/>
          </ac:spMkLst>
        </pc:spChg>
        <pc:spChg chg="mod">
          <ac:chgData name="Jessica Guinn" userId="e3a944e082fa576e" providerId="LiveId" clId="{4DF800C7-4BEB-4A6D-93A2-FAAAB9540311}" dt="2024-02-06T00:39:15.282" v="2188" actId="20577"/>
          <ac:spMkLst>
            <pc:docMk/>
            <pc:sldMk cId="4087731513" sldId="277"/>
            <ac:spMk id="26" creationId="{6086C9E5-0BAB-28EC-A39A-51C1F8F687C8}"/>
          </ac:spMkLst>
        </pc:spChg>
        <pc:graphicFrameChg chg="mod">
          <ac:chgData name="Jessica Guinn" userId="e3a944e082fa576e" providerId="LiveId" clId="{4DF800C7-4BEB-4A6D-93A2-FAAAB9540311}" dt="2024-02-06T00:43:40.712" v="2206" actId="255"/>
          <ac:graphicFrameMkLst>
            <pc:docMk/>
            <pc:sldMk cId="4087731513" sldId="277"/>
            <ac:graphicFrameMk id="25" creationId="{F24BB28D-AEE9-42D0-063C-0AB390B7B5AA}"/>
          </ac:graphicFrameMkLst>
        </pc:graphicFrameChg>
        <pc:picChg chg="add del">
          <ac:chgData name="Jessica Guinn" userId="e3a944e082fa576e" providerId="LiveId" clId="{4DF800C7-4BEB-4A6D-93A2-FAAAB9540311}" dt="2024-02-06T00:28:38.917" v="1968" actId="478"/>
          <ac:picMkLst>
            <pc:docMk/>
            <pc:sldMk cId="4087731513" sldId="277"/>
            <ac:picMk id="2" creationId="{6932686C-AE79-6700-EB05-E6AD507643A4}"/>
          </ac:picMkLst>
        </pc:picChg>
        <pc:picChg chg="add mod modCrop">
          <ac:chgData name="Jessica Guinn" userId="e3a944e082fa576e" providerId="LiveId" clId="{4DF800C7-4BEB-4A6D-93A2-FAAAB9540311}" dt="2024-02-06T04:17:16.522" v="3520" actId="14100"/>
          <ac:picMkLst>
            <pc:docMk/>
            <pc:sldMk cId="4087731513" sldId="277"/>
            <ac:picMk id="3" creationId="{AD7A6627-78C2-7C0F-D438-E0F9B4D94807}"/>
          </ac:picMkLst>
        </pc:picChg>
        <pc:picChg chg="add mod modCrop">
          <ac:chgData name="Jessica Guinn" userId="e3a944e082fa576e" providerId="LiveId" clId="{4DF800C7-4BEB-4A6D-93A2-FAAAB9540311}" dt="2024-02-06T04:17:28.476" v="3522" actId="14100"/>
          <ac:picMkLst>
            <pc:docMk/>
            <pc:sldMk cId="4087731513" sldId="277"/>
            <ac:picMk id="4" creationId="{859B5141-CB23-4267-0D7A-7F2D8D982CA0}"/>
          </ac:picMkLst>
        </pc:picChg>
        <pc:picChg chg="del">
          <ac:chgData name="Jessica Guinn" userId="e3a944e082fa576e" providerId="LiveId" clId="{4DF800C7-4BEB-4A6D-93A2-FAAAB9540311}" dt="2024-02-06T00:33:51.956" v="1983" actId="478"/>
          <ac:picMkLst>
            <pc:docMk/>
            <pc:sldMk cId="4087731513" sldId="277"/>
            <ac:picMk id="18" creationId="{3320D446-6501-B528-61F1-D5F108EF74B6}"/>
          </ac:picMkLst>
        </pc:picChg>
        <pc:picChg chg="del mod">
          <ac:chgData name="Jessica Guinn" userId="e3a944e082fa576e" providerId="LiveId" clId="{4DF800C7-4BEB-4A6D-93A2-FAAAB9540311}" dt="2024-02-06T00:35:43.074" v="2023" actId="478"/>
          <ac:picMkLst>
            <pc:docMk/>
            <pc:sldMk cId="4087731513" sldId="277"/>
            <ac:picMk id="20" creationId="{F5EAAD4C-5B74-F72F-7E49-31FA1B11519C}"/>
          </ac:picMkLst>
        </pc:picChg>
      </pc:sldChg>
      <pc:sldChg chg="addSp delSp modSp new mod">
        <pc:chgData name="Jessica Guinn" userId="e3a944e082fa576e" providerId="LiveId" clId="{4DF800C7-4BEB-4A6D-93A2-FAAAB9540311}" dt="2024-02-06T23:10:32.896" v="4873" actId="20577"/>
        <pc:sldMkLst>
          <pc:docMk/>
          <pc:sldMk cId="1728038321" sldId="278"/>
        </pc:sldMkLst>
        <pc:spChg chg="del">
          <ac:chgData name="Jessica Guinn" userId="e3a944e082fa576e" providerId="LiveId" clId="{4DF800C7-4BEB-4A6D-93A2-FAAAB9540311}" dt="2024-02-06T22:23:53.863" v="4605" actId="478"/>
          <ac:spMkLst>
            <pc:docMk/>
            <pc:sldMk cId="1728038321" sldId="278"/>
            <ac:spMk id="2" creationId="{22B27DA4-A8EC-8C0C-85AB-1404C12364E9}"/>
          </ac:spMkLst>
        </pc:spChg>
        <pc:spChg chg="mod">
          <ac:chgData name="Jessica Guinn" userId="e3a944e082fa576e" providerId="LiveId" clId="{4DF800C7-4BEB-4A6D-93A2-FAAAB9540311}" dt="2024-02-06T22:24:04.119" v="4607" actId="20577"/>
          <ac:spMkLst>
            <pc:docMk/>
            <pc:sldMk cId="1728038321" sldId="278"/>
            <ac:spMk id="3" creationId="{31381DEE-2C6C-3680-28D4-903556856E85}"/>
          </ac:spMkLst>
        </pc:spChg>
        <pc:spChg chg="add del">
          <ac:chgData name="Jessica Guinn" userId="e3a944e082fa576e" providerId="LiveId" clId="{4DF800C7-4BEB-4A6D-93A2-FAAAB9540311}" dt="2024-02-06T22:57:28.978" v="4633" actId="11529"/>
          <ac:spMkLst>
            <pc:docMk/>
            <pc:sldMk cId="1728038321" sldId="278"/>
            <ac:spMk id="8" creationId="{29AD8D16-A927-9F49-1C74-FDB501D70D04}"/>
          </ac:spMkLst>
        </pc:spChg>
        <pc:spChg chg="add del">
          <ac:chgData name="Jessica Guinn" userId="e3a944e082fa576e" providerId="LiveId" clId="{4DF800C7-4BEB-4A6D-93A2-FAAAB9540311}" dt="2024-02-06T22:57:50.765" v="4636" actId="11529"/>
          <ac:spMkLst>
            <pc:docMk/>
            <pc:sldMk cId="1728038321" sldId="278"/>
            <ac:spMk id="9" creationId="{73286F15-7947-DF22-0A7D-EF4FEB9BF646}"/>
          </ac:spMkLst>
        </pc:spChg>
        <pc:spChg chg="add mod">
          <ac:chgData name="Jessica Guinn" userId="e3a944e082fa576e" providerId="LiveId" clId="{4DF800C7-4BEB-4A6D-93A2-FAAAB9540311}" dt="2024-02-06T23:06:06.415" v="4838" actId="1036"/>
          <ac:spMkLst>
            <pc:docMk/>
            <pc:sldMk cId="1728038321" sldId="278"/>
            <ac:spMk id="10" creationId="{62DCA044-138F-1CC0-A93C-9D79398418EC}"/>
          </ac:spMkLst>
        </pc:spChg>
        <pc:spChg chg="add mod">
          <ac:chgData name="Jessica Guinn" userId="e3a944e082fa576e" providerId="LiveId" clId="{4DF800C7-4BEB-4A6D-93A2-FAAAB9540311}" dt="2024-02-06T23:10:32.896" v="4873" actId="20577"/>
          <ac:spMkLst>
            <pc:docMk/>
            <pc:sldMk cId="1728038321" sldId="278"/>
            <ac:spMk id="11" creationId="{0B4803A7-4207-3F9F-51A1-E799131F0FBE}"/>
          </ac:spMkLst>
        </pc:spChg>
        <pc:picChg chg="add mod">
          <ac:chgData name="Jessica Guinn" userId="e3a944e082fa576e" providerId="LiveId" clId="{4DF800C7-4BEB-4A6D-93A2-FAAAB9540311}" dt="2024-02-06T23:04:35.265" v="4794" actId="1037"/>
          <ac:picMkLst>
            <pc:docMk/>
            <pc:sldMk cId="1728038321" sldId="278"/>
            <ac:picMk id="5" creationId="{5A852A92-4ED3-1B6C-E5C8-6601D995FC98}"/>
          </ac:picMkLst>
        </pc:picChg>
        <pc:picChg chg="add mod">
          <ac:chgData name="Jessica Guinn" userId="e3a944e082fa576e" providerId="LiveId" clId="{4DF800C7-4BEB-4A6D-93A2-FAAAB9540311}" dt="2024-02-06T23:06:06.415" v="4838" actId="1036"/>
          <ac:picMkLst>
            <pc:docMk/>
            <pc:sldMk cId="1728038321" sldId="278"/>
            <ac:picMk id="7" creationId="{1F5466E5-DC22-0987-E103-FF03834C52B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2E2007-4CC6-4947-9ECF-07CFAE56FA51}" type="doc">
      <dgm:prSet loTypeId="urn:microsoft.com/office/officeart/2005/8/layout/venn3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BB"/>
        </a:p>
      </dgm:t>
    </dgm:pt>
    <dgm:pt modelId="{3B8E225B-0796-4B6D-87B0-7E0C445DCB6C}">
      <dgm:prSet phldrT="[Text]"/>
      <dgm:spPr/>
      <dgm:t>
        <a:bodyPr/>
        <a:lstStyle/>
        <a:p>
          <a:r>
            <a:rPr lang="en-US" b="1"/>
            <a:t>Colorado Massachusetts Minnesota Montana          Utah           Vermont  Wisconsin Wyoming</a:t>
          </a:r>
          <a:endParaRPr lang="en-BB" b="1"/>
        </a:p>
      </dgm:t>
    </dgm:pt>
    <dgm:pt modelId="{7F4502DD-BA9C-4A7F-A8D6-A68E11B927F1}" type="parTrans" cxnId="{11493927-F0BE-4689-9044-CE4727D5FFA4}">
      <dgm:prSet/>
      <dgm:spPr/>
      <dgm:t>
        <a:bodyPr/>
        <a:lstStyle/>
        <a:p>
          <a:endParaRPr lang="en-BB"/>
        </a:p>
      </dgm:t>
    </dgm:pt>
    <dgm:pt modelId="{E0F35295-935C-445F-9A8E-CABF5E22C46E}" type="sibTrans" cxnId="{11493927-F0BE-4689-9044-CE4727D5FFA4}">
      <dgm:prSet/>
      <dgm:spPr/>
      <dgm:t>
        <a:bodyPr/>
        <a:lstStyle/>
        <a:p>
          <a:endParaRPr lang="en-BB"/>
        </a:p>
      </dgm:t>
    </dgm:pt>
    <dgm:pt modelId="{11A0FDF8-BAE1-436E-AC7B-57A4B971778F}">
      <dgm:prSet phldrT="[Text]"/>
      <dgm:spPr/>
      <dgm:t>
        <a:bodyPr/>
        <a:lstStyle/>
        <a:p>
          <a:r>
            <a:rPr lang="en-US" b="1"/>
            <a:t>Female Only</a:t>
          </a:r>
        </a:p>
        <a:p>
          <a:endParaRPr lang="en-US" b="1"/>
        </a:p>
        <a:p>
          <a:r>
            <a:rPr lang="en-US" b="1"/>
            <a:t>New Hampshire South Dakota</a:t>
          </a:r>
          <a:endParaRPr lang="en-BB" b="1"/>
        </a:p>
      </dgm:t>
    </dgm:pt>
    <dgm:pt modelId="{6F137921-367D-4A1F-BF4A-B59381F35B49}" type="parTrans" cxnId="{EFE1133A-77F6-4DF3-BAF3-EFCF249F91C3}">
      <dgm:prSet/>
      <dgm:spPr/>
      <dgm:t>
        <a:bodyPr/>
        <a:lstStyle/>
        <a:p>
          <a:endParaRPr lang="en-BB"/>
        </a:p>
      </dgm:t>
    </dgm:pt>
    <dgm:pt modelId="{C0E34FB9-0C19-4F79-A145-B87A916778A7}" type="sibTrans" cxnId="{EFE1133A-77F6-4DF3-BAF3-EFCF249F91C3}">
      <dgm:prSet/>
      <dgm:spPr/>
      <dgm:t>
        <a:bodyPr/>
        <a:lstStyle/>
        <a:p>
          <a:endParaRPr lang="en-BB"/>
        </a:p>
      </dgm:t>
    </dgm:pt>
    <dgm:pt modelId="{D8540A74-46E1-4441-8ED6-B6367B1A1996}">
      <dgm:prSet phldrT="[Text]"/>
      <dgm:spPr/>
      <dgm:t>
        <a:bodyPr/>
        <a:lstStyle/>
        <a:p>
          <a:r>
            <a:rPr lang="en-US" b="1"/>
            <a:t>Male Only</a:t>
          </a:r>
        </a:p>
        <a:p>
          <a:endParaRPr lang="en-US" b="1"/>
        </a:p>
        <a:p>
          <a:r>
            <a:rPr lang="en-US" b="1"/>
            <a:t>Alaska       Nebraska</a:t>
          </a:r>
          <a:endParaRPr lang="en-BB" b="1"/>
        </a:p>
      </dgm:t>
    </dgm:pt>
    <dgm:pt modelId="{D58E297C-6A0F-466E-A123-3A274560B974}" type="parTrans" cxnId="{0BC244DC-1138-4B2F-83C3-1338119E1CD3}">
      <dgm:prSet/>
      <dgm:spPr/>
      <dgm:t>
        <a:bodyPr/>
        <a:lstStyle/>
        <a:p>
          <a:endParaRPr lang="en-BB"/>
        </a:p>
      </dgm:t>
    </dgm:pt>
    <dgm:pt modelId="{171DDAC9-2ED8-4446-AFA9-36D624A53C86}" type="sibTrans" cxnId="{0BC244DC-1138-4B2F-83C3-1338119E1CD3}">
      <dgm:prSet/>
      <dgm:spPr/>
      <dgm:t>
        <a:bodyPr/>
        <a:lstStyle/>
        <a:p>
          <a:endParaRPr lang="en-BB"/>
        </a:p>
      </dgm:t>
    </dgm:pt>
    <dgm:pt modelId="{D911B272-983B-4C5E-9D60-A453985817C2}" type="pres">
      <dgm:prSet presAssocID="{4B2E2007-4CC6-4947-9ECF-07CFAE56FA51}" presName="Name0" presStyleCnt="0">
        <dgm:presLayoutVars>
          <dgm:dir/>
          <dgm:resizeHandles val="exact"/>
        </dgm:presLayoutVars>
      </dgm:prSet>
      <dgm:spPr/>
    </dgm:pt>
    <dgm:pt modelId="{05A2ECCE-4029-43D3-8795-EA3DB9E4ED80}" type="pres">
      <dgm:prSet presAssocID="{D8540A74-46E1-4441-8ED6-B6367B1A1996}" presName="Name5" presStyleLbl="vennNode1" presStyleIdx="0" presStyleCnt="3" custScaleX="114432" custLinFactX="-227194" custLinFactNeighborX="-300000" custLinFactNeighborY="35">
        <dgm:presLayoutVars>
          <dgm:bulletEnabled val="1"/>
        </dgm:presLayoutVars>
      </dgm:prSet>
      <dgm:spPr/>
    </dgm:pt>
    <dgm:pt modelId="{777D5950-5F53-4C7D-9AE6-BE0344533195}" type="pres">
      <dgm:prSet presAssocID="{171DDAC9-2ED8-4446-AFA9-36D624A53C86}" presName="space" presStyleCnt="0"/>
      <dgm:spPr/>
    </dgm:pt>
    <dgm:pt modelId="{34E21F2E-518C-441B-BB57-0D3ABDF07AAD}" type="pres">
      <dgm:prSet presAssocID="{3B8E225B-0796-4B6D-87B0-7E0C445DCB6C}" presName="Name5" presStyleLbl="vennNode1" presStyleIdx="1" presStyleCnt="3" custScaleX="113123" custLinFactNeighborX="2395">
        <dgm:presLayoutVars>
          <dgm:bulletEnabled val="1"/>
        </dgm:presLayoutVars>
      </dgm:prSet>
      <dgm:spPr/>
    </dgm:pt>
    <dgm:pt modelId="{CAD0B818-0608-4DDA-9293-7802D1DC192C}" type="pres">
      <dgm:prSet presAssocID="{E0F35295-935C-445F-9A8E-CABF5E22C46E}" presName="space" presStyleCnt="0"/>
      <dgm:spPr/>
    </dgm:pt>
    <dgm:pt modelId="{CE850DF3-2046-4119-A277-70EEF1CFF1C4}" type="pres">
      <dgm:prSet presAssocID="{11A0FDF8-BAE1-436E-AC7B-57A4B971778F}" presName="Name5" presStyleLbl="vennNode1" presStyleIdx="2" presStyleCnt="3" custScaleX="114432">
        <dgm:presLayoutVars>
          <dgm:bulletEnabled val="1"/>
        </dgm:presLayoutVars>
      </dgm:prSet>
      <dgm:spPr/>
    </dgm:pt>
  </dgm:ptLst>
  <dgm:cxnLst>
    <dgm:cxn modelId="{11493927-F0BE-4689-9044-CE4727D5FFA4}" srcId="{4B2E2007-4CC6-4947-9ECF-07CFAE56FA51}" destId="{3B8E225B-0796-4B6D-87B0-7E0C445DCB6C}" srcOrd="1" destOrd="0" parTransId="{7F4502DD-BA9C-4A7F-A8D6-A68E11B927F1}" sibTransId="{E0F35295-935C-445F-9A8E-CABF5E22C46E}"/>
    <dgm:cxn modelId="{46B5EC28-AEC0-4DA3-B409-7E00F8B09353}" type="presOf" srcId="{4B2E2007-4CC6-4947-9ECF-07CFAE56FA51}" destId="{D911B272-983B-4C5E-9D60-A453985817C2}" srcOrd="0" destOrd="0" presId="urn:microsoft.com/office/officeart/2005/8/layout/venn3"/>
    <dgm:cxn modelId="{EFE1133A-77F6-4DF3-BAF3-EFCF249F91C3}" srcId="{4B2E2007-4CC6-4947-9ECF-07CFAE56FA51}" destId="{11A0FDF8-BAE1-436E-AC7B-57A4B971778F}" srcOrd="2" destOrd="0" parTransId="{6F137921-367D-4A1F-BF4A-B59381F35B49}" sibTransId="{C0E34FB9-0C19-4F79-A145-B87A916778A7}"/>
    <dgm:cxn modelId="{5C178D45-329D-49FB-9782-28E05EE4BBCC}" type="presOf" srcId="{11A0FDF8-BAE1-436E-AC7B-57A4B971778F}" destId="{CE850DF3-2046-4119-A277-70EEF1CFF1C4}" srcOrd="0" destOrd="0" presId="urn:microsoft.com/office/officeart/2005/8/layout/venn3"/>
    <dgm:cxn modelId="{B5E399D7-8CAF-4B43-829B-A98F9B456040}" type="presOf" srcId="{3B8E225B-0796-4B6D-87B0-7E0C445DCB6C}" destId="{34E21F2E-518C-441B-BB57-0D3ABDF07AAD}" srcOrd="0" destOrd="0" presId="urn:microsoft.com/office/officeart/2005/8/layout/venn3"/>
    <dgm:cxn modelId="{0BC244DC-1138-4B2F-83C3-1338119E1CD3}" srcId="{4B2E2007-4CC6-4947-9ECF-07CFAE56FA51}" destId="{D8540A74-46E1-4441-8ED6-B6367B1A1996}" srcOrd="0" destOrd="0" parTransId="{D58E297C-6A0F-466E-A123-3A274560B974}" sibTransId="{171DDAC9-2ED8-4446-AFA9-36D624A53C86}"/>
    <dgm:cxn modelId="{E8E205E7-AC0F-4E34-8749-A36B42FC8A9F}" type="presOf" srcId="{D8540A74-46E1-4441-8ED6-B6367B1A1996}" destId="{05A2ECCE-4029-43D3-8795-EA3DB9E4ED80}" srcOrd="0" destOrd="0" presId="urn:microsoft.com/office/officeart/2005/8/layout/venn3"/>
    <dgm:cxn modelId="{00932F5D-1F33-483B-8B42-3D4462E84890}" type="presParOf" srcId="{D911B272-983B-4C5E-9D60-A453985817C2}" destId="{05A2ECCE-4029-43D3-8795-EA3DB9E4ED80}" srcOrd="0" destOrd="0" presId="urn:microsoft.com/office/officeart/2005/8/layout/venn3"/>
    <dgm:cxn modelId="{42D76A1F-139E-4F76-92A5-48B92E43F6DF}" type="presParOf" srcId="{D911B272-983B-4C5E-9D60-A453985817C2}" destId="{777D5950-5F53-4C7D-9AE6-BE0344533195}" srcOrd="1" destOrd="0" presId="urn:microsoft.com/office/officeart/2005/8/layout/venn3"/>
    <dgm:cxn modelId="{9C374B88-004A-4D10-B45B-8102AC84AE22}" type="presParOf" srcId="{D911B272-983B-4C5E-9D60-A453985817C2}" destId="{34E21F2E-518C-441B-BB57-0D3ABDF07AAD}" srcOrd="2" destOrd="0" presId="urn:microsoft.com/office/officeart/2005/8/layout/venn3"/>
    <dgm:cxn modelId="{2082A83C-0C44-4345-9C60-856BA47CCE76}" type="presParOf" srcId="{D911B272-983B-4C5E-9D60-A453985817C2}" destId="{CAD0B818-0608-4DDA-9293-7802D1DC192C}" srcOrd="3" destOrd="0" presId="urn:microsoft.com/office/officeart/2005/8/layout/venn3"/>
    <dgm:cxn modelId="{5636EE44-DB38-4A4B-BF5A-AC6AE64F24EA}" type="presParOf" srcId="{D911B272-983B-4C5E-9D60-A453985817C2}" destId="{CE850DF3-2046-4119-A277-70EEF1CFF1C4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E2007-4CC6-4947-9ECF-07CFAE56FA51}" type="doc">
      <dgm:prSet loTypeId="urn:microsoft.com/office/officeart/2005/8/layout/venn3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BB"/>
        </a:p>
      </dgm:t>
    </dgm:pt>
    <dgm:pt modelId="{3B8E225B-0796-4B6D-87B0-7E0C445DCB6C}">
      <dgm:prSet phldrT="[Text]"/>
      <dgm:spPr/>
      <dgm:t>
        <a:bodyPr/>
        <a:lstStyle/>
        <a:p>
          <a:r>
            <a:rPr lang="en-US" b="1"/>
            <a:t>Alabama </a:t>
          </a:r>
        </a:p>
        <a:p>
          <a:r>
            <a:rPr lang="en-US" b="1"/>
            <a:t>Georgia </a:t>
          </a:r>
        </a:p>
        <a:p>
          <a:r>
            <a:rPr lang="en-US" b="1"/>
            <a:t>Louisiana </a:t>
          </a:r>
        </a:p>
        <a:p>
          <a:r>
            <a:rPr lang="en-US" b="1"/>
            <a:t>Mississippi          </a:t>
          </a:r>
        </a:p>
        <a:p>
          <a:r>
            <a:rPr lang="en-US" b="1"/>
            <a:t>South Carolina        Tennessee  </a:t>
          </a:r>
        </a:p>
        <a:p>
          <a:r>
            <a:rPr lang="en-US" b="1"/>
            <a:t>West Virginia</a:t>
          </a:r>
        </a:p>
        <a:p>
          <a:r>
            <a:rPr lang="en-US" b="1"/>
            <a:t> Puerto Rico</a:t>
          </a:r>
        </a:p>
        <a:p>
          <a:r>
            <a:rPr lang="en-US" b="1"/>
            <a:t>Guam</a:t>
          </a:r>
          <a:endParaRPr lang="en-BB" b="1"/>
        </a:p>
      </dgm:t>
    </dgm:pt>
    <dgm:pt modelId="{7F4502DD-BA9C-4A7F-A8D6-A68E11B927F1}" type="parTrans" cxnId="{11493927-F0BE-4689-9044-CE4727D5FFA4}">
      <dgm:prSet/>
      <dgm:spPr/>
      <dgm:t>
        <a:bodyPr/>
        <a:lstStyle/>
        <a:p>
          <a:endParaRPr lang="en-BB"/>
        </a:p>
      </dgm:t>
    </dgm:pt>
    <dgm:pt modelId="{E0F35295-935C-445F-9A8E-CABF5E22C46E}" type="sibTrans" cxnId="{11493927-F0BE-4689-9044-CE4727D5FFA4}">
      <dgm:prSet/>
      <dgm:spPr/>
      <dgm:t>
        <a:bodyPr/>
        <a:lstStyle/>
        <a:p>
          <a:endParaRPr lang="en-BB"/>
        </a:p>
      </dgm:t>
    </dgm:pt>
    <dgm:pt modelId="{11A0FDF8-BAE1-436E-AC7B-57A4B971778F}">
      <dgm:prSet phldrT="[Text]" custT="1"/>
      <dgm:spPr/>
      <dgm:t>
        <a:bodyPr/>
        <a:lstStyle/>
        <a:p>
          <a:r>
            <a:rPr lang="en-US" sz="1200" b="1"/>
            <a:t>Female Only</a:t>
          </a:r>
        </a:p>
        <a:p>
          <a:endParaRPr lang="en-US" sz="1200" b="1"/>
        </a:p>
        <a:p>
          <a:r>
            <a:rPr lang="en-US" sz="1200" b="1"/>
            <a:t>Virgin Islands</a:t>
          </a:r>
          <a:endParaRPr lang="en-BB" sz="1200" b="1"/>
        </a:p>
      </dgm:t>
    </dgm:pt>
    <dgm:pt modelId="{6F137921-367D-4A1F-BF4A-B59381F35B49}" type="parTrans" cxnId="{EFE1133A-77F6-4DF3-BAF3-EFCF249F91C3}">
      <dgm:prSet/>
      <dgm:spPr/>
      <dgm:t>
        <a:bodyPr/>
        <a:lstStyle/>
        <a:p>
          <a:endParaRPr lang="en-BB"/>
        </a:p>
      </dgm:t>
    </dgm:pt>
    <dgm:pt modelId="{C0E34FB9-0C19-4F79-A145-B87A916778A7}" type="sibTrans" cxnId="{EFE1133A-77F6-4DF3-BAF3-EFCF249F91C3}">
      <dgm:prSet/>
      <dgm:spPr/>
      <dgm:t>
        <a:bodyPr/>
        <a:lstStyle/>
        <a:p>
          <a:endParaRPr lang="en-BB"/>
        </a:p>
      </dgm:t>
    </dgm:pt>
    <dgm:pt modelId="{D8540A74-46E1-4441-8ED6-B6367B1A1996}">
      <dgm:prSet phldrT="[Text]" custT="1"/>
      <dgm:spPr/>
      <dgm:t>
        <a:bodyPr/>
        <a:lstStyle/>
        <a:p>
          <a:r>
            <a:rPr lang="en-US" sz="1200" b="1"/>
            <a:t>Male Only</a:t>
          </a:r>
        </a:p>
        <a:p>
          <a:endParaRPr lang="en-US" sz="1200" b="1"/>
        </a:p>
        <a:p>
          <a:r>
            <a:rPr lang="en-US" sz="1200" b="1"/>
            <a:t>Kentucky</a:t>
          </a:r>
          <a:endParaRPr lang="en-BB" sz="1200" b="1"/>
        </a:p>
      </dgm:t>
    </dgm:pt>
    <dgm:pt modelId="{D58E297C-6A0F-466E-A123-3A274560B974}" type="parTrans" cxnId="{0BC244DC-1138-4B2F-83C3-1338119E1CD3}">
      <dgm:prSet/>
      <dgm:spPr/>
      <dgm:t>
        <a:bodyPr/>
        <a:lstStyle/>
        <a:p>
          <a:endParaRPr lang="en-BB"/>
        </a:p>
      </dgm:t>
    </dgm:pt>
    <dgm:pt modelId="{171DDAC9-2ED8-4446-AFA9-36D624A53C86}" type="sibTrans" cxnId="{0BC244DC-1138-4B2F-83C3-1338119E1CD3}">
      <dgm:prSet/>
      <dgm:spPr/>
      <dgm:t>
        <a:bodyPr/>
        <a:lstStyle/>
        <a:p>
          <a:endParaRPr lang="en-BB"/>
        </a:p>
      </dgm:t>
    </dgm:pt>
    <dgm:pt modelId="{D911B272-983B-4C5E-9D60-A453985817C2}" type="pres">
      <dgm:prSet presAssocID="{4B2E2007-4CC6-4947-9ECF-07CFAE56FA51}" presName="Name0" presStyleCnt="0">
        <dgm:presLayoutVars>
          <dgm:dir/>
          <dgm:resizeHandles val="exact"/>
        </dgm:presLayoutVars>
      </dgm:prSet>
      <dgm:spPr/>
    </dgm:pt>
    <dgm:pt modelId="{05A2ECCE-4029-43D3-8795-EA3DB9E4ED80}" type="pres">
      <dgm:prSet presAssocID="{D8540A74-46E1-4441-8ED6-B6367B1A1996}" presName="Name5" presStyleLbl="vennNode1" presStyleIdx="0" presStyleCnt="3" custScaleX="114432" custLinFactNeighborX="-9614" custLinFactNeighborY="-540">
        <dgm:presLayoutVars>
          <dgm:bulletEnabled val="1"/>
        </dgm:presLayoutVars>
      </dgm:prSet>
      <dgm:spPr/>
    </dgm:pt>
    <dgm:pt modelId="{777D5950-5F53-4C7D-9AE6-BE0344533195}" type="pres">
      <dgm:prSet presAssocID="{171DDAC9-2ED8-4446-AFA9-36D624A53C86}" presName="space" presStyleCnt="0"/>
      <dgm:spPr/>
    </dgm:pt>
    <dgm:pt modelId="{34E21F2E-518C-441B-BB57-0D3ABDF07AAD}" type="pres">
      <dgm:prSet presAssocID="{3B8E225B-0796-4B6D-87B0-7E0C445DCB6C}" presName="Name5" presStyleLbl="vennNode1" presStyleIdx="1" presStyleCnt="3" custScaleX="113123" custLinFactNeighborX="2395">
        <dgm:presLayoutVars>
          <dgm:bulletEnabled val="1"/>
        </dgm:presLayoutVars>
      </dgm:prSet>
      <dgm:spPr/>
    </dgm:pt>
    <dgm:pt modelId="{CAD0B818-0608-4DDA-9293-7802D1DC192C}" type="pres">
      <dgm:prSet presAssocID="{E0F35295-935C-445F-9A8E-CABF5E22C46E}" presName="space" presStyleCnt="0"/>
      <dgm:spPr/>
    </dgm:pt>
    <dgm:pt modelId="{CE850DF3-2046-4119-A277-70EEF1CFF1C4}" type="pres">
      <dgm:prSet presAssocID="{11A0FDF8-BAE1-436E-AC7B-57A4B971778F}" presName="Name5" presStyleLbl="vennNode1" presStyleIdx="2" presStyleCnt="3" custScaleX="114432" custLinFactNeighborX="4790" custLinFactNeighborY="-540">
        <dgm:presLayoutVars>
          <dgm:bulletEnabled val="1"/>
        </dgm:presLayoutVars>
      </dgm:prSet>
      <dgm:spPr/>
    </dgm:pt>
  </dgm:ptLst>
  <dgm:cxnLst>
    <dgm:cxn modelId="{11493927-F0BE-4689-9044-CE4727D5FFA4}" srcId="{4B2E2007-4CC6-4947-9ECF-07CFAE56FA51}" destId="{3B8E225B-0796-4B6D-87B0-7E0C445DCB6C}" srcOrd="1" destOrd="0" parTransId="{7F4502DD-BA9C-4A7F-A8D6-A68E11B927F1}" sibTransId="{E0F35295-935C-445F-9A8E-CABF5E22C46E}"/>
    <dgm:cxn modelId="{46B5EC28-AEC0-4DA3-B409-7E00F8B09353}" type="presOf" srcId="{4B2E2007-4CC6-4947-9ECF-07CFAE56FA51}" destId="{D911B272-983B-4C5E-9D60-A453985817C2}" srcOrd="0" destOrd="0" presId="urn:microsoft.com/office/officeart/2005/8/layout/venn3"/>
    <dgm:cxn modelId="{EFE1133A-77F6-4DF3-BAF3-EFCF249F91C3}" srcId="{4B2E2007-4CC6-4947-9ECF-07CFAE56FA51}" destId="{11A0FDF8-BAE1-436E-AC7B-57A4B971778F}" srcOrd="2" destOrd="0" parTransId="{6F137921-367D-4A1F-BF4A-B59381F35B49}" sibTransId="{C0E34FB9-0C19-4F79-A145-B87A916778A7}"/>
    <dgm:cxn modelId="{5C178D45-329D-49FB-9782-28E05EE4BBCC}" type="presOf" srcId="{11A0FDF8-BAE1-436E-AC7B-57A4B971778F}" destId="{CE850DF3-2046-4119-A277-70EEF1CFF1C4}" srcOrd="0" destOrd="0" presId="urn:microsoft.com/office/officeart/2005/8/layout/venn3"/>
    <dgm:cxn modelId="{B5E399D7-8CAF-4B43-829B-A98F9B456040}" type="presOf" srcId="{3B8E225B-0796-4B6D-87B0-7E0C445DCB6C}" destId="{34E21F2E-518C-441B-BB57-0D3ABDF07AAD}" srcOrd="0" destOrd="0" presId="urn:microsoft.com/office/officeart/2005/8/layout/venn3"/>
    <dgm:cxn modelId="{0BC244DC-1138-4B2F-83C3-1338119E1CD3}" srcId="{4B2E2007-4CC6-4947-9ECF-07CFAE56FA51}" destId="{D8540A74-46E1-4441-8ED6-B6367B1A1996}" srcOrd="0" destOrd="0" parTransId="{D58E297C-6A0F-466E-A123-3A274560B974}" sibTransId="{171DDAC9-2ED8-4446-AFA9-36D624A53C86}"/>
    <dgm:cxn modelId="{E8E205E7-AC0F-4E34-8749-A36B42FC8A9F}" type="presOf" srcId="{D8540A74-46E1-4441-8ED6-B6367B1A1996}" destId="{05A2ECCE-4029-43D3-8795-EA3DB9E4ED80}" srcOrd="0" destOrd="0" presId="urn:microsoft.com/office/officeart/2005/8/layout/venn3"/>
    <dgm:cxn modelId="{00932F5D-1F33-483B-8B42-3D4462E84890}" type="presParOf" srcId="{D911B272-983B-4C5E-9D60-A453985817C2}" destId="{05A2ECCE-4029-43D3-8795-EA3DB9E4ED80}" srcOrd="0" destOrd="0" presId="urn:microsoft.com/office/officeart/2005/8/layout/venn3"/>
    <dgm:cxn modelId="{42D76A1F-139E-4F76-92A5-48B92E43F6DF}" type="presParOf" srcId="{D911B272-983B-4C5E-9D60-A453985817C2}" destId="{777D5950-5F53-4C7D-9AE6-BE0344533195}" srcOrd="1" destOrd="0" presId="urn:microsoft.com/office/officeart/2005/8/layout/venn3"/>
    <dgm:cxn modelId="{9C374B88-004A-4D10-B45B-8102AC84AE22}" type="presParOf" srcId="{D911B272-983B-4C5E-9D60-A453985817C2}" destId="{34E21F2E-518C-441B-BB57-0D3ABDF07AAD}" srcOrd="2" destOrd="0" presId="urn:microsoft.com/office/officeart/2005/8/layout/venn3"/>
    <dgm:cxn modelId="{2082A83C-0C44-4345-9C60-856BA47CCE76}" type="presParOf" srcId="{D911B272-983B-4C5E-9D60-A453985817C2}" destId="{CAD0B818-0608-4DDA-9293-7802D1DC192C}" srcOrd="3" destOrd="0" presId="urn:microsoft.com/office/officeart/2005/8/layout/venn3"/>
    <dgm:cxn modelId="{5636EE44-DB38-4A4B-BF5A-AC6AE64F24EA}" type="presParOf" srcId="{D911B272-983B-4C5E-9D60-A453985817C2}" destId="{CE850DF3-2046-4119-A277-70EEF1CFF1C4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2ECCE-4029-43D3-8795-EA3DB9E4ED80}">
      <dsp:nvSpPr>
        <dsp:cNvPr id="0" name=""/>
        <dsp:cNvSpPr/>
      </dsp:nvSpPr>
      <dsp:spPr>
        <a:xfrm>
          <a:off x="0" y="1041"/>
          <a:ext cx="2060709" cy="180081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3970" rIns="9910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Male Only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Alaska       Nebraska</a:t>
          </a:r>
          <a:endParaRPr lang="en-BB" sz="1100" b="1" kern="1200"/>
        </a:p>
      </dsp:txBody>
      <dsp:txXfrm>
        <a:off x="301784" y="264764"/>
        <a:ext cx="1457141" cy="1273370"/>
      </dsp:txXfrm>
    </dsp:sp>
    <dsp:sp modelId="{34E21F2E-518C-441B-BB57-0D3ABDF07AAD}">
      <dsp:nvSpPr>
        <dsp:cNvPr id="0" name=""/>
        <dsp:cNvSpPr/>
      </dsp:nvSpPr>
      <dsp:spPr>
        <a:xfrm>
          <a:off x="1717920" y="520"/>
          <a:ext cx="2037137" cy="1800816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3970" rIns="9910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Colorado Massachusetts Minnesota Montana          Utah           Vermont  Wisconsin Wyoming</a:t>
          </a:r>
          <a:endParaRPr lang="en-BB" sz="1100" b="1" kern="1200"/>
        </a:p>
      </dsp:txBody>
      <dsp:txXfrm>
        <a:off x="2016252" y="264243"/>
        <a:ext cx="1440473" cy="1273370"/>
      </dsp:txXfrm>
    </dsp:sp>
    <dsp:sp modelId="{CE850DF3-2046-4119-A277-70EEF1CFF1C4}">
      <dsp:nvSpPr>
        <dsp:cNvPr id="0" name=""/>
        <dsp:cNvSpPr/>
      </dsp:nvSpPr>
      <dsp:spPr>
        <a:xfrm>
          <a:off x="3386268" y="520"/>
          <a:ext cx="2060709" cy="180081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3970" rIns="9910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Female Only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New Hampshire South Dakota</a:t>
          </a:r>
          <a:endParaRPr lang="en-BB" sz="1100" b="1" kern="1200"/>
        </a:p>
      </dsp:txBody>
      <dsp:txXfrm>
        <a:off x="3688052" y="264243"/>
        <a:ext cx="1457141" cy="1273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2ECCE-4029-43D3-8795-EA3DB9E4ED80}">
      <dsp:nvSpPr>
        <dsp:cNvPr id="0" name=""/>
        <dsp:cNvSpPr/>
      </dsp:nvSpPr>
      <dsp:spPr>
        <a:xfrm>
          <a:off x="0" y="0"/>
          <a:ext cx="2060709" cy="180081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5240" rIns="9910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Male Only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Kentucky</a:t>
          </a:r>
          <a:endParaRPr lang="en-BB" sz="1200" b="1" kern="1200"/>
        </a:p>
      </dsp:txBody>
      <dsp:txXfrm>
        <a:off x="301784" y="263723"/>
        <a:ext cx="1457141" cy="1273370"/>
      </dsp:txXfrm>
    </dsp:sp>
    <dsp:sp modelId="{34E21F2E-518C-441B-BB57-0D3ABDF07AAD}">
      <dsp:nvSpPr>
        <dsp:cNvPr id="0" name=""/>
        <dsp:cNvSpPr/>
      </dsp:nvSpPr>
      <dsp:spPr>
        <a:xfrm>
          <a:off x="1717920" y="520"/>
          <a:ext cx="2037137" cy="1800816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0160" rIns="99105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Alabama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Georgia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Louisiana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Mississippi         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South Carolina        Tennessee 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West Virginia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 Puerto Rico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Guam</a:t>
          </a:r>
          <a:endParaRPr lang="en-BB" sz="800" b="1" kern="1200"/>
        </a:p>
      </dsp:txBody>
      <dsp:txXfrm>
        <a:off x="2016252" y="264243"/>
        <a:ext cx="1440473" cy="1273370"/>
      </dsp:txXfrm>
    </dsp:sp>
    <dsp:sp modelId="{CE850DF3-2046-4119-A277-70EEF1CFF1C4}">
      <dsp:nvSpPr>
        <dsp:cNvPr id="0" name=""/>
        <dsp:cNvSpPr/>
      </dsp:nvSpPr>
      <dsp:spPr>
        <a:xfrm>
          <a:off x="3395017" y="0"/>
          <a:ext cx="2060709" cy="180081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99105" tIns="15240" rIns="99105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Female Only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Virgin Islands</a:t>
          </a:r>
          <a:endParaRPr lang="en-BB" sz="1200" b="1" kern="1200"/>
        </a:p>
      </dsp:txBody>
      <dsp:txXfrm>
        <a:off x="3696801" y="263723"/>
        <a:ext cx="1457141" cy="1273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anchor="ctr"/>
          <a:lstStyle/>
          <a:p>
            <a:pPr algn="r"/>
            <a:r>
              <a:rPr lang="en-US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3B9690E8-0AA0-453A-A2BA-3C4A02401F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612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97CAE430-B148-4FE1-B142-E196CFFEBA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8612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F34D7C92-7171-4768-A26F-CE08A04FAA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612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91EBE236-D9BF-46C4-8CE2-60F7CD40E7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3623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3755B2FB-A969-40D9-919A-8DBCA8B765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623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C047E0AE-451F-4E70-A217-3D51A5FCA8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623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23">
            <a:extLst>
              <a:ext uri="{FF2B5EF4-FFF2-40B4-BE49-F238E27FC236}">
                <a16:creationId xmlns:a16="http://schemas.microsoft.com/office/drawing/2014/main" id="{92DC936D-218B-4AB2-A141-83C839EE37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4179" y="2800318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5085FD65-394A-47FA-BF7A-013D84C870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179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23417874-DD14-461C-B278-0DE8032D2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4179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A8685BFC-DF7F-4414-8D3E-652C9EF135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8350" y="2801105"/>
            <a:ext cx="2560320" cy="17647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01A82CD-E0FD-4C28-B287-439356FAE8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8350" y="4633986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C1ACEAC1-C62C-4024-9525-268AB72427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8350" y="4951788"/>
            <a:ext cx="2560320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2758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5" r:id="rId6"/>
    <p:sldLayoutId id="2147483783" r:id="rId7"/>
    <p:sldLayoutId id="2147483784" r:id="rId8"/>
    <p:sldLayoutId id="2147483767" r:id="rId9"/>
    <p:sldLayoutId id="2147483782" r:id="rId10"/>
    <p:sldLayoutId id="2147483778" r:id="rId11"/>
    <p:sldLayoutId id="2147483779" r:id="rId12"/>
    <p:sldLayoutId id="2147483765" r:id="rId13"/>
    <p:sldLayoutId id="2147483766" r:id="rId14"/>
    <p:sldLayoutId id="2147483769" r:id="rId15"/>
    <p:sldLayoutId id="2147483770" r:id="rId16"/>
    <p:sldLayoutId id="2147483771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oddlyterrifying/comments/vsg62e/dystopian_world_ruled_by_mcdonalds/" TargetMode="External"/><Relationship Id="rId3" Type="http://schemas.openxmlformats.org/officeDocument/2006/relationships/image" Target="../media/image23.jpeg"/><Relationship Id="rId7" Type="http://schemas.openxmlformats.org/officeDocument/2006/relationships/hyperlink" Target="https://www.tvguide.com/tvshows/scrubs/cast/1030250284/" TargetMode="External"/><Relationship Id="rId12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cdc.gov/nchs/pressroom/sosmap/diabetes_mortality/diabetes.htm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cdc.gov/diabetes/data/statistics-report/index.html" TargetMode="External"/><Relationship Id="rId10" Type="http://schemas.openxmlformats.org/officeDocument/2006/relationships/hyperlink" Target="https://www.digitalspy.com/tv/ustv/a830910/house-cast-where-are-they-now/" TargetMode="External"/><Relationship Id="rId4" Type="http://schemas.openxmlformats.org/officeDocument/2006/relationships/hyperlink" Target="https://gis.cdc.gov/grasp/diabetes/diabetesatlas.html" TargetMode="External"/><Relationship Id="rId9" Type="http://schemas.openxmlformats.org/officeDocument/2006/relationships/hyperlink" Target="https://moviemansguide.com/main/2017/02/review-doctorstrange-3db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Rising incidence of diabetes in united states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" y="3081528"/>
            <a:ext cx="11265408" cy="3310128"/>
          </a:xfr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81DEE-2C6C-3680-28D4-90355685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5A852A92-4ED3-1B6C-E5C8-6601D995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36" y="1462381"/>
            <a:ext cx="7534005" cy="4847638"/>
          </a:xfrm>
          <a:prstGeom prst="rect">
            <a:avLst/>
          </a:prstGeom>
        </p:spPr>
      </p:pic>
      <p:pic>
        <p:nvPicPr>
          <p:cNvPr id="7" name="Picture 6" descr="A graph with numbers and a number on it&#10;&#10;Description automatically generated">
            <a:extLst>
              <a:ext uri="{FF2B5EF4-FFF2-40B4-BE49-F238E27FC236}">
                <a16:creationId xmlns:a16="http://schemas.microsoft.com/office/drawing/2014/main" id="{1F5466E5-DC22-0987-E103-FF03834C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839" y="1933691"/>
            <a:ext cx="2553056" cy="4220164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CA044-138F-1CC0-A93C-9D79398418EC}"/>
              </a:ext>
            </a:extLst>
          </p:cNvPr>
          <p:cNvSpPr/>
          <p:nvPr/>
        </p:nvSpPr>
        <p:spPr>
          <a:xfrm>
            <a:off x="8899510" y="2276856"/>
            <a:ext cx="295564" cy="328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803A7-4207-3F9F-51A1-E799131F0FBE}"/>
              </a:ext>
            </a:extLst>
          </p:cNvPr>
          <p:cNvSpPr txBox="1"/>
          <p:nvPr/>
        </p:nvSpPr>
        <p:spPr>
          <a:xfrm>
            <a:off x="530352" y="758952"/>
            <a:ext cx="715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Center of Disease Control 2018 Diabetes Diagnosis (Percentage) by State</a:t>
            </a:r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72803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535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Death rates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7165-927B-881B-1CAC-12D2868A3B25}"/>
              </a:ext>
            </a:extLst>
          </p:cNvPr>
          <p:cNvSpPr txBox="1"/>
          <p:nvPr/>
        </p:nvSpPr>
        <p:spPr>
          <a:xfrm>
            <a:off x="767857" y="1468583"/>
            <a:ext cx="3031852" cy="4369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3" name="Slide Number Placeholder 5">
            <a:extLst>
              <a:ext uri="{FF2B5EF4-FFF2-40B4-BE49-F238E27FC236}">
                <a16:creationId xmlns:a16="http://schemas.microsoft.com/office/drawing/2014/main" id="{903E6523-1A70-4B8F-AC16-A7CBE3DE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D2992-DEEA-7400-F4DC-56E7F01FFF8B}"/>
              </a:ext>
            </a:extLst>
          </p:cNvPr>
          <p:cNvSpPr txBox="1"/>
          <p:nvPr/>
        </p:nvSpPr>
        <p:spPr>
          <a:xfrm>
            <a:off x="645937" y="1560200"/>
            <a:ext cx="3159875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This chart shows the affect diabetes has on mortality rates in America from 2012 to 2021.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As shown Mississippi,  Arkansas, and West Virginia are the top three states with the highest death rate percentages..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We were expecting to show some separation between southern and northern states. However, the data shows somewhat even ranges between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0FA4D-C685-00BA-72BF-F72AA60B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49" y="688873"/>
            <a:ext cx="7449804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862245"/>
          </a:xfrm>
        </p:spPr>
        <p:txBody>
          <a:bodyPr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Trends and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A883B-8665-48D9-9BB4-5C046036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96312"/>
            <a:ext cx="5085298" cy="391711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Asian-American communities have seen the most substantial rise in diabetes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Black and Hispanic communities have higher rates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Diabetes rates increase with age, though the younger population had the highest increase proportionately.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Men have consistently higher rates (roughly 1% higher) than women.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positive correlation between physical inactivity and diabetes rates.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 descr="Dystopian world ruled by McDonalds : r/oddlyterrifying">
            <a:extLst>
              <a:ext uri="{FF2B5EF4-FFF2-40B4-BE49-F238E27FC236}">
                <a16:creationId xmlns:a16="http://schemas.microsoft.com/office/drawing/2014/main" id="{12ECD637-DA14-9C4D-DA98-673BF468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564126"/>
            <a:ext cx="5768340" cy="62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2637738" cy="559716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2AA6-9E74-43FC-B452-142C7571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335024"/>
            <a:ext cx="9768534" cy="4974336"/>
          </a:xfrm>
        </p:spPr>
        <p:txBody>
          <a:bodyPr>
            <a:normAutofit fontScale="85000" lnSpcReduction="20000"/>
          </a:bodyPr>
          <a:lstStyle/>
          <a:p>
            <a:r>
              <a:rPr lang="en-US" sz="210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Complete years of data to combine datasets. Difficulty in comparing multiple demographics by state and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Limited information on dietary impacts for diabetes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Time constraints for finding and compiling datasets, datasets initially found did not benefit the analysis processes due to a change in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r>
              <a:rPr lang="en-US" sz="2100"/>
              <a:t>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Regardless of the cause, diabetes is on the rise in the United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Finding better datasets to support additional analysis on nutrition, further demographics i.e., income, population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The ability to have more time to engage in team project work, this could have resulted in a more in-depth scope of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More experience in working through GitHub and shared environments Git Push/Pull. Practicing in GitHub for constant changing environment and working within a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7942D-0E12-44A9-B67B-FD75E0E4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92F8-8CA0-4216-808E-BCF1E34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32" y="3430151"/>
            <a:ext cx="3568661" cy="1872388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pic>
        <p:nvPicPr>
          <p:cNvPr id="9" name="Picture Placeholder 8" descr="A person smiling for the camera&#10;">
            <a:extLst>
              <a:ext uri="{FF2B5EF4-FFF2-40B4-BE49-F238E27FC236}">
                <a16:creationId xmlns:a16="http://schemas.microsoft.com/office/drawing/2014/main" id="{0C4F09C2-CDF0-42F2-ACBE-48A7C5A301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" y="768096"/>
            <a:ext cx="2578608" cy="2816352"/>
          </a:xfrm>
        </p:spPr>
      </p:pic>
      <p:pic>
        <p:nvPicPr>
          <p:cNvPr id="15" name="Picture Placeholder 14" descr="A picture containing a nurse and child">
            <a:extLst>
              <a:ext uri="{FF2B5EF4-FFF2-40B4-BE49-F238E27FC236}">
                <a16:creationId xmlns:a16="http://schemas.microsoft.com/office/drawing/2014/main" id="{75C485B9-17CC-4622-BC83-361CFF6D52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88" y="768096"/>
            <a:ext cx="2578608" cy="281635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65D3-BB45-4A0E-A1BC-1FAA2496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632" y="4047490"/>
            <a:ext cx="7225075" cy="2009429"/>
          </a:xfrm>
        </p:spPr>
        <p:txBody>
          <a:bodyPr>
            <a:normAutofit lnSpcReduction="10000"/>
          </a:bodyPr>
          <a:lstStyle/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4"/>
              </a:rPr>
              <a:t>https://gis.cdc.gov/grasp/diabetes/diabetesatlas.html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5"/>
              </a:rPr>
              <a:t>https://www.cdc.gov/diabetes/data/statistics-report/index.html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6"/>
              </a:rPr>
              <a:t>https://www.cdc.gov/nchs/pressroom/sosmap/diabetes_mortality/diabetes.htm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lt"/>
                <a:cs typeface="+mn-lt"/>
                <a:hlinkClick r:id="rId7"/>
              </a:rPr>
              <a:t>https://www.tvguide.com/tvshows/scrubs/cast/1030250284/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 panose="020B0502020104020203"/>
                <a:ea typeface="+mn-lt"/>
                <a:cs typeface="+mn-lt"/>
              </a:rPr>
              <a:t>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8"/>
              </a:rPr>
              <a:t>https://www.reddit.com/r/oddlyterrifying/comments/vsg62e/dystopian_world_ruled_by_mcdonalds/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9"/>
              </a:rPr>
              <a:t>https://moviemansguide.com/main/2017/02/review-doctorstrange-3dbd/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5435" marR="0" lvl="0" indent="-30543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lt"/>
                <a:cs typeface="+mn-lt"/>
                <a:hlinkClick r:id="rId10"/>
              </a:rPr>
              <a:t>https://www.digitalspy.com/tv/ustv/a830910/house-cast-where-are-they-now/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lt"/>
                <a:cs typeface="+mn-lt"/>
              </a:rPr>
              <a:t>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B0D3-5484-4E9A-B4AE-2957B71E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r>
              <a:rPr lang="en-US"/>
              <a:t>13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C04F02C-DDDB-EDE9-3DBA-472CF4DE8E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/>
          <a:srcRect l="8258" r="825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CC9442E-4FB5-39D6-9B18-72FBCF5FEB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2"/>
          <a:srcRect t="3701" b="370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B37-3ABF-424E-9128-F20C2B72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team</a:t>
            </a:r>
          </a:p>
        </p:txBody>
      </p:sp>
      <p:pic>
        <p:nvPicPr>
          <p:cNvPr id="39" name="Picture Placeholder 38" descr="headshot">
            <a:extLst>
              <a:ext uri="{FF2B5EF4-FFF2-40B4-BE49-F238E27FC236}">
                <a16:creationId xmlns:a16="http://schemas.microsoft.com/office/drawing/2014/main" id="{E466E07E-6A58-47B7-808A-0880A72AF6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19" b="119"/>
          <a:stretch/>
        </p:blipFill>
        <p:spPr>
          <a:xfrm>
            <a:off x="588612" y="2800318"/>
            <a:ext cx="2560320" cy="1764792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3D3D04B-7F08-4393-B600-71020269B3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612" y="4633986"/>
            <a:ext cx="2560320" cy="347662"/>
          </a:xfrm>
        </p:spPr>
        <p:txBody>
          <a:bodyPr/>
          <a:lstStyle/>
          <a:p>
            <a:r>
              <a:rPr lang="en-US"/>
              <a:t>Rayon King</a:t>
            </a:r>
          </a:p>
        </p:txBody>
      </p:sp>
      <p:pic>
        <p:nvPicPr>
          <p:cNvPr id="40" name="Picture Placeholder 39" descr="headshot">
            <a:extLst>
              <a:ext uri="{FF2B5EF4-FFF2-40B4-BE49-F238E27FC236}">
                <a16:creationId xmlns:a16="http://schemas.microsoft.com/office/drawing/2014/main" id="{4ECA96D6-27D2-49DA-AF2F-78E4129FF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19" b="119"/>
          <a:stretch/>
        </p:blipFill>
        <p:spPr>
          <a:xfrm>
            <a:off x="3413623" y="2800318"/>
            <a:ext cx="2560320" cy="1764792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36A8D66-1E4C-4AD8-B246-75CD04E16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623" y="4633986"/>
            <a:ext cx="2560320" cy="347662"/>
          </a:xfrm>
        </p:spPr>
        <p:txBody>
          <a:bodyPr/>
          <a:lstStyle/>
          <a:p>
            <a:r>
              <a:rPr lang="en-US"/>
              <a:t>Dominic Familette</a:t>
            </a:r>
          </a:p>
        </p:txBody>
      </p:sp>
      <p:pic>
        <p:nvPicPr>
          <p:cNvPr id="41" name="Picture Placeholder 40" descr="headshot">
            <a:extLst>
              <a:ext uri="{FF2B5EF4-FFF2-40B4-BE49-F238E27FC236}">
                <a16:creationId xmlns:a16="http://schemas.microsoft.com/office/drawing/2014/main" id="{EE97ABA0-2ED1-47B6-914A-93B03606C4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" b="1"/>
          <a:stretch/>
        </p:blipFill>
        <p:spPr>
          <a:xfrm>
            <a:off x="6224179" y="2800318"/>
            <a:ext cx="2560320" cy="1764792"/>
          </a:xfrm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51CD755-C6BC-42E8-855F-648DF3B1A9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4179" y="4633986"/>
            <a:ext cx="2560320" cy="347662"/>
          </a:xfrm>
        </p:spPr>
        <p:txBody>
          <a:bodyPr/>
          <a:lstStyle/>
          <a:p>
            <a:r>
              <a:rPr lang="en-US"/>
              <a:t>Makenzie Eason</a:t>
            </a:r>
          </a:p>
        </p:txBody>
      </p:sp>
      <p:pic>
        <p:nvPicPr>
          <p:cNvPr id="42" name="Picture Placeholder 41" descr="headshot">
            <a:extLst>
              <a:ext uri="{FF2B5EF4-FFF2-40B4-BE49-F238E27FC236}">
                <a16:creationId xmlns:a16="http://schemas.microsoft.com/office/drawing/2014/main" id="{F29A4C4F-0808-4329-B3EE-FBA3C6590E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19" b="119"/>
          <a:stretch/>
        </p:blipFill>
        <p:spPr>
          <a:xfrm>
            <a:off x="9028350" y="2801105"/>
            <a:ext cx="2560320" cy="1764792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2BB1003-5D2B-4B32-8896-FFFDCFD2FE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8350" y="4633986"/>
            <a:ext cx="2560320" cy="347662"/>
          </a:xfrm>
        </p:spPr>
        <p:txBody>
          <a:bodyPr/>
          <a:lstStyle/>
          <a:p>
            <a:r>
              <a:rPr lang="en-US"/>
              <a:t>Jessica Guinn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974-A699-44BC-93B3-F64FE92D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7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24138" cy="574554"/>
          </a:xfrm>
        </p:spPr>
        <p:txBody>
          <a:bodyPr/>
          <a:lstStyle/>
          <a:p>
            <a:r>
              <a:rPr lang="en-US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93728"/>
            <a:ext cx="3424138" cy="4704736"/>
          </a:xfrm>
        </p:spPr>
        <p:txBody>
          <a:bodyPr/>
          <a:lstStyle/>
          <a:p>
            <a:r>
              <a:rPr lang="en-US"/>
              <a:t>Race</a:t>
            </a:r>
          </a:p>
          <a:p>
            <a:r>
              <a:rPr lang="en-US"/>
              <a:t>Age</a:t>
            </a:r>
          </a:p>
          <a:p>
            <a:r>
              <a:rPr lang="en-US"/>
              <a:t>Gender</a:t>
            </a:r>
          </a:p>
          <a:p>
            <a:r>
              <a:rPr lang="en-US"/>
              <a:t>Diagnosed Data</a:t>
            </a:r>
          </a:p>
          <a:p>
            <a:r>
              <a:rPr lang="en-US"/>
              <a:t>Trends and Correlations</a:t>
            </a:r>
          </a:p>
          <a:p>
            <a:r>
              <a:rPr lang="en-US"/>
              <a:t>Death Rate</a:t>
            </a:r>
          </a:p>
          <a:p>
            <a:r>
              <a:rPr lang="en-US"/>
              <a:t>Summary</a:t>
            </a:r>
          </a:p>
          <a:p>
            <a:r>
              <a:rPr lang="en-US"/>
              <a:t>Conclusion</a:t>
            </a:r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2815" y="640080"/>
            <a:ext cx="3703320" cy="5751576"/>
          </a:xfrm>
        </p:spPr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3380" y="640080"/>
            <a:ext cx="3703320" cy="5751576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571859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35" y="1302588"/>
            <a:ext cx="3475915" cy="4970195"/>
          </a:xfrm>
        </p:spPr>
        <p:txBody>
          <a:bodyPr>
            <a:normAutofit lnSpcReduction="10000"/>
          </a:bodyPr>
          <a:lstStyle/>
          <a:p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lack-Lato"/>
              </a:rPr>
              <a:t>Our research delves into the intricate landscape of diabetes and its associated mortality rates. Drawing insights from data compiled by the Centers for Disease Control and Prevention. With a focus on demographics statistics, we aim to establish correlations and uncover potential patterns to understand the impact of this growing health concern. Through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lack-Lato"/>
              </a:rPr>
              <a:t>our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lack-Lato"/>
              </a:rPr>
              <a:t> analysis of the provided data, we aim to contribute valuable insights into the complexity of diabetes-related deaths,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lack-Lato"/>
              </a:rPr>
              <a:t>and associated risk factors that may impact your chances of diabetes diagnosis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lack-Lato"/>
              </a:rPr>
              <a:t>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C838D91-2BF9-4595-90F6-6E2D751F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1743230" cy="319405"/>
          </a:xfrm>
        </p:spPr>
        <p:txBody>
          <a:bodyPr/>
          <a:lstStyle/>
          <a:p>
            <a:r>
              <a:rPr lang="en-US" sz="800"/>
              <a:t>***This is not medical advice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6EB919BD-A139-E72D-598B-33E2077204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247" b="824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60FB19A-FC92-DEE6-2ED1-9BE9933644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669" b="46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Placeholder 4" descr="A close-up of a doctor">
            <a:extLst>
              <a:ext uri="{FF2B5EF4-FFF2-40B4-BE49-F238E27FC236}">
                <a16:creationId xmlns:a16="http://schemas.microsoft.com/office/drawing/2014/main" id="{E6D64869-7842-929D-39BD-34DBD254A4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324" r="1324"/>
          <a:stretch>
            <a:fillRect/>
          </a:stretch>
        </p:blipFill>
        <p:spPr>
          <a:xfrm>
            <a:off x="8042593" y="4234252"/>
            <a:ext cx="3703320" cy="2139696"/>
          </a:xfrm>
        </p:spPr>
      </p:pic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602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race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7165-927B-881B-1CAC-12D2868A3B25}"/>
              </a:ext>
            </a:extLst>
          </p:cNvPr>
          <p:cNvSpPr txBox="1"/>
          <p:nvPr/>
        </p:nvSpPr>
        <p:spPr>
          <a:xfrm>
            <a:off x="579119" y="1426185"/>
            <a:ext cx="2916389" cy="470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Diabetes rates have been relatively stable for Hispanic,  White, and Black communities.</a:t>
            </a:r>
          </a:p>
          <a:p>
            <a:pPr marL="305435" indent="-305435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Asian populations have seen the most significant increase in diabetes rates.</a:t>
            </a:r>
          </a:p>
          <a:p>
            <a:pPr marL="305435" indent="-305435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Black and Hispanic communities have had the highest incidence of diabetes since 2008.</a:t>
            </a:r>
          </a:p>
          <a:p>
            <a:pPr marL="305435" indent="-305435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Without causal information, it's hard to pinpoint the cause of these differences.</a:t>
            </a:r>
          </a:p>
        </p:txBody>
      </p:sp>
      <p:sp>
        <p:nvSpPr>
          <p:cNvPr id="1033" name="Slide Number Placeholder 5">
            <a:extLst>
              <a:ext uri="{FF2B5EF4-FFF2-40B4-BE49-F238E27FC236}">
                <a16:creationId xmlns:a16="http://schemas.microsoft.com/office/drawing/2014/main" id="{32E56E35-8E2E-F3BF-8445-937673D1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 descr="A graph of diabetes rates by race-ethnicity and year&#10;&#10;Description automatically generated">
            <a:extLst>
              <a:ext uri="{FF2B5EF4-FFF2-40B4-BE49-F238E27FC236}">
                <a16:creationId xmlns:a16="http://schemas.microsoft.com/office/drawing/2014/main" id="{8E2C21D5-E93B-3B5C-0489-B4B82A3E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1653526"/>
            <a:ext cx="8237220" cy="47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0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8129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Age group by year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7165-927B-881B-1CAC-12D2868A3B25}"/>
              </a:ext>
            </a:extLst>
          </p:cNvPr>
          <p:cNvSpPr txBox="1"/>
          <p:nvPr/>
        </p:nvSpPr>
        <p:spPr>
          <a:xfrm>
            <a:off x="767857" y="2231136"/>
            <a:ext cx="3031852" cy="33325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All age groups have experienced a steady rise in rates.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18-44 </a:t>
            </a:r>
            <a:r>
              <a:rPr lang="en-US" err="1">
                <a:solidFill>
                  <a:schemeClr val="bg1"/>
                </a:solidFill>
              </a:rPr>
              <a:t>y.o.</a:t>
            </a:r>
            <a:r>
              <a:rPr lang="en-US">
                <a:solidFill>
                  <a:schemeClr val="bg1"/>
                </a:solidFill>
              </a:rPr>
              <a:t> group had a sizeable increase over the years, nearly doubling over between 2000 and 2021. 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45-64, 65-74 and 75+ </a:t>
            </a:r>
            <a:r>
              <a:rPr lang="en-US" err="1">
                <a:solidFill>
                  <a:schemeClr val="bg1"/>
                </a:solidFill>
              </a:rPr>
              <a:t>y.o.</a:t>
            </a:r>
            <a:r>
              <a:rPr lang="en-US">
                <a:solidFill>
                  <a:schemeClr val="bg1"/>
                </a:solidFill>
              </a:rPr>
              <a:t> groups have also experienced a consistent rise over the last 20 years.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33" name="Slide Number Placeholder 5">
            <a:extLst>
              <a:ext uri="{FF2B5EF4-FFF2-40B4-BE49-F238E27FC236}">
                <a16:creationId xmlns:a16="http://schemas.microsoft.com/office/drawing/2014/main" id="{7245C032-5BF3-5572-20D2-BF5A465B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F49355F-C8A9-9626-321C-F4E192C3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56" y="1444884"/>
            <a:ext cx="7620000" cy="4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320D446-6501-B528-61F1-D5F108EF7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347049"/>
            <a:ext cx="5822697" cy="28898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AD7BA-8C34-CF79-8F40-01369114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EAAD4C-5B74-F72F-7E49-31FA1B11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08" y="3273125"/>
            <a:ext cx="6041366" cy="3242482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24BB28D-AEE9-42D0-063C-0AB390B7B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586377"/>
              </p:ext>
            </p:extLst>
          </p:nvPr>
        </p:nvGraphicFramePr>
        <p:xfrm>
          <a:off x="3302782" y="996983"/>
          <a:ext cx="5455727" cy="1801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86C9E5-0BAB-28EC-A39A-51C1F8F687C8}"/>
              </a:ext>
            </a:extLst>
          </p:cNvPr>
          <p:cNvSpPr txBox="1"/>
          <p:nvPr/>
        </p:nvSpPr>
        <p:spPr>
          <a:xfrm>
            <a:off x="465826" y="621104"/>
            <a:ext cx="112833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10 States with the Lowest Percentage of Males and Females with Diabetes</a:t>
            </a:r>
          </a:p>
          <a:p>
            <a:endParaRPr lang="en-B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0E941-B989-DC1A-147C-79C374885D21}"/>
              </a:ext>
            </a:extLst>
          </p:cNvPr>
          <p:cNvSpPr txBox="1"/>
          <p:nvPr/>
        </p:nvSpPr>
        <p:spPr>
          <a:xfrm>
            <a:off x="454324" y="2788599"/>
            <a:ext cx="1128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State Correlations</a:t>
            </a:r>
          </a:p>
          <a:p>
            <a:endParaRPr lang="en-BB"/>
          </a:p>
        </p:txBody>
      </p:sp>
    </p:spTree>
    <p:extLst>
      <p:ext uri="{BB962C8B-B14F-4D97-AF65-F5344CB8AC3E}">
        <p14:creationId xmlns:p14="http://schemas.microsoft.com/office/powerpoint/2010/main" val="139367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AD7BA-8C34-CF79-8F40-01369114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24BB28D-AEE9-42D0-063C-0AB390B7B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221483"/>
              </p:ext>
            </p:extLst>
          </p:nvPr>
        </p:nvGraphicFramePr>
        <p:xfrm>
          <a:off x="3302782" y="996983"/>
          <a:ext cx="5455727" cy="1801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086C9E5-0BAB-28EC-A39A-51C1F8F687C8}"/>
              </a:ext>
            </a:extLst>
          </p:cNvPr>
          <p:cNvSpPr txBox="1"/>
          <p:nvPr/>
        </p:nvSpPr>
        <p:spPr>
          <a:xfrm>
            <a:off x="465826" y="621104"/>
            <a:ext cx="112833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10 States with the Highest Percentage of Males and Females with Diabetes</a:t>
            </a:r>
          </a:p>
          <a:p>
            <a:endParaRPr lang="en-B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0E941-B989-DC1A-147C-79C374885D21}"/>
              </a:ext>
            </a:extLst>
          </p:cNvPr>
          <p:cNvSpPr txBox="1"/>
          <p:nvPr/>
        </p:nvSpPr>
        <p:spPr>
          <a:xfrm>
            <a:off x="454324" y="2788599"/>
            <a:ext cx="11283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State Correlations</a:t>
            </a:r>
          </a:p>
          <a:p>
            <a:endParaRPr lang="en-B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A6627-78C2-7C0F-D438-E0F9B4D948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62"/>
          <a:stretch/>
        </p:blipFill>
        <p:spPr>
          <a:xfrm>
            <a:off x="292255" y="3269410"/>
            <a:ext cx="5455727" cy="2967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B5141-CB23-4267-0D7A-7F2D8D982C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83" r="776"/>
          <a:stretch/>
        </p:blipFill>
        <p:spPr>
          <a:xfrm>
            <a:off x="5910051" y="3269410"/>
            <a:ext cx="6161354" cy="31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6134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diagnosis </a:t>
            </a:r>
            <a:r>
              <a:rPr lang="en-US"/>
              <a:t>Analysis</a:t>
            </a:r>
            <a:endParaRPr lang="en-US" b="0" kern="1200" cap="all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7165-927B-881B-1CAC-12D2868A3B25}"/>
              </a:ext>
            </a:extLst>
          </p:cNvPr>
          <p:cNvSpPr txBox="1"/>
          <p:nvPr/>
        </p:nvSpPr>
        <p:spPr>
          <a:xfrm>
            <a:off x="609906" y="1315616"/>
            <a:ext cx="3568661" cy="4659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This dataset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contains information on state diagnosis, obesity rate, and physical inactivity rates.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Obesity and physical activity often correlate, as the obesity rate increased as the physical activity trend decreased.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note that although obesity and physical activity correlate, they are not the same thing. Generally, states with a lower activity rate had a higher rate of obesity.</a:t>
            </a:r>
            <a:endParaRPr lang="en-US" sz="16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 further analysis would be necessary for definitive conclusions on the differences and correlations of the two datasets.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90F64-8737-DC83-375A-E9564BBD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10" y="933146"/>
            <a:ext cx="7534656" cy="4991708"/>
          </a:xfrm>
          <a:prstGeom prst="rect">
            <a:avLst/>
          </a:prstGeom>
          <a:noFill/>
        </p:spPr>
      </p:pic>
      <p:sp>
        <p:nvSpPr>
          <p:cNvPr id="1041" name="Slide Number Placeholder 9">
            <a:extLst>
              <a:ext uri="{FF2B5EF4-FFF2-40B4-BE49-F238E27FC236}">
                <a16:creationId xmlns:a16="http://schemas.microsoft.com/office/drawing/2014/main" id="{6CA3A79D-5A2D-7061-388D-74AF42A2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106940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 design" id="{9B7A93B0-7E75-4B33-9362-9C4D614AECA1}" vid="{3CF9A9D3-49E8-47CC-B06C-73362BD111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D7F1A9-0188-45A8-AAB7-D8B3257A9F5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CCEB89B-922A-4F66-97DB-EDD8F27036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B925AF-1C2C-47DC-A961-4D6FA16128E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DividendVTI</vt:lpstr>
      <vt:lpstr>Rising incidence of diabetes in united states</vt:lpstr>
      <vt:lpstr>team</vt:lpstr>
      <vt:lpstr>Agenda </vt:lpstr>
      <vt:lpstr>Introduction</vt:lpstr>
      <vt:lpstr>race</vt:lpstr>
      <vt:lpstr>Age group by year analysis</vt:lpstr>
      <vt:lpstr>PowerPoint Presentation</vt:lpstr>
      <vt:lpstr>PowerPoint Presentation</vt:lpstr>
      <vt:lpstr>diagnosis Analysis</vt:lpstr>
      <vt:lpstr>PowerPoint Presentation</vt:lpstr>
      <vt:lpstr>Death rates</vt:lpstr>
      <vt:lpstr>Trends and Correlations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Rising incidence of diabetes in united states</dc:title>
  <dc:creator>Jessica Guinn</dc:creator>
  <cp:revision>1</cp:revision>
  <dcterms:created xsi:type="dcterms:W3CDTF">2024-02-02T00:02:45Z</dcterms:created>
  <dcterms:modified xsi:type="dcterms:W3CDTF">2024-02-07T00:24:17Z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